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68" r:id="rId2"/>
    <p:sldId id="287" r:id="rId3"/>
    <p:sldId id="311" r:id="rId4"/>
    <p:sldId id="313" r:id="rId5"/>
    <p:sldId id="308"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050C"/>
    <a:srgbClr val="0479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55C466-C4AE-4F40-B7DA-206B094F6C99}" v="1" dt="2024-07-30T17:48:35.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77" autoAdjust="0"/>
    <p:restoredTop sz="96327"/>
  </p:normalViewPr>
  <p:slideViewPr>
    <p:cSldViewPr snapToGrid="0" snapToObjects="1">
      <p:cViewPr varScale="1">
        <p:scale>
          <a:sx n="64" d="100"/>
          <a:sy n="64" d="100"/>
        </p:scale>
        <p:origin x="384"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21671-7E6C-7746-AF0D-CD197AFDFB61}"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0FB02-D9C2-6A4D-8A7B-43D279C71DB2}" type="slidenum">
              <a:rPr lang="en-US" smtClean="0"/>
              <a:t>‹#›</a:t>
            </a:fld>
            <a:endParaRPr lang="en-US"/>
          </a:p>
        </p:txBody>
      </p:sp>
    </p:spTree>
    <p:extLst>
      <p:ext uri="{BB962C8B-B14F-4D97-AF65-F5344CB8AC3E}">
        <p14:creationId xmlns:p14="http://schemas.microsoft.com/office/powerpoint/2010/main" val="2492903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l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0"/>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91AB265-C0D2-A543-B156-B0221787BF01}"/>
              </a:ext>
              <a:ext uri="{C183D7F6-B498-43B3-948B-1728B52AA6E4}">
                <adec:decorative xmlns:adec="http://schemas.microsoft.com/office/drawing/2017/decorative" val="1"/>
              </a:ext>
            </a:extLst>
          </p:cNvPr>
          <p:cNvSpPr/>
          <p:nvPr userDrawn="1"/>
        </p:nvSpPr>
        <p:spPr>
          <a:xfrm>
            <a:off x="0" y="5733906"/>
            <a:ext cx="12192000" cy="112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p:spPr>
        <p:txBody>
          <a:bodyPr anchor="t">
            <a:noAutofit/>
          </a:bodyPr>
          <a:lstStyle>
            <a:lvl1pPr marL="0" indent="0">
              <a:buNone/>
              <a:defRPr sz="2300">
                <a:solidFill>
                  <a:schemeClr val="tx1">
                    <a:lumMod val="75000"/>
                    <a:lumOff val="25000"/>
                  </a:schemeClr>
                </a:solidFill>
              </a:defRPr>
            </a:lvl1pPr>
          </a:lstStyle>
          <a:p>
            <a:pPr lvl="0"/>
            <a:r>
              <a:rPr lang="en-US" dirty="0"/>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bg1"/>
                </a:solidFill>
              </a:defRPr>
            </a:lvl1pPr>
          </a:lstStyle>
          <a:p>
            <a:pPr lvl="0"/>
            <a:r>
              <a:rPr lang="en-US" dirty="0"/>
              <a:t>Insert name, position, unit/faculty</a:t>
            </a:r>
          </a:p>
        </p:txBody>
      </p:sp>
      <p:sp>
        <p:nvSpPr>
          <p:cNvPr id="2" name="Title 1">
            <a:extLst>
              <a:ext uri="{FF2B5EF4-FFF2-40B4-BE49-F238E27FC236}">
                <a16:creationId xmlns:a16="http://schemas.microsoft.com/office/drawing/2014/main" id="{47238E82-F276-E142-E87C-5EDAC740601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tx1">
                    <a:lumMod val="90000"/>
                    <a:lumOff val="10000"/>
                  </a:schemeClr>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Insert slide title in title or sentence case</a:t>
            </a:r>
          </a:p>
        </p:txBody>
      </p:sp>
    </p:spTree>
    <p:extLst>
      <p:ext uri="{BB962C8B-B14F-4D97-AF65-F5344CB8AC3E}">
        <p14:creationId xmlns:p14="http://schemas.microsoft.com/office/powerpoint/2010/main" val="4126455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B1C6F3-8D05-7245-98E0-6A89EF37B52B}"/>
              </a:ext>
              <a:ext uri="{C183D7F6-B498-43B3-948B-1728B52AA6E4}">
                <adec:decorative xmlns:adec="http://schemas.microsoft.com/office/drawing/2017/decorative" val="1"/>
              </a:ext>
            </a:extLst>
          </p:cNvPr>
          <p:cNvSpPr/>
          <p:nvPr userDrawn="1"/>
        </p:nvSpPr>
        <p:spPr>
          <a:xfrm>
            <a:off x="0" y="0"/>
            <a:ext cx="12192000" cy="5733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7B0E5A4-57E2-7602-491D-37B816FD39F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Insert slide title in title or sentence case</a:t>
            </a:r>
          </a:p>
        </p:txBody>
      </p:sp>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1"/>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p:spPr>
        <p:txBody>
          <a:bodyPr anchor="t">
            <a:noAutofit/>
          </a:bodyPr>
          <a:lstStyle>
            <a:lvl1pPr marL="0" indent="0">
              <a:buNone/>
              <a:defRPr sz="2300">
                <a:solidFill>
                  <a:schemeClr val="tx1">
                    <a:lumMod val="25000"/>
                    <a:lumOff val="75000"/>
                  </a:schemeClr>
                </a:solidFill>
              </a:defRPr>
            </a:lvl1pPr>
          </a:lstStyle>
          <a:p>
            <a:pPr lvl="0"/>
            <a:r>
              <a:rPr lang="en-US" dirty="0"/>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tx1">
                    <a:lumMod val="90000"/>
                    <a:lumOff val="10000"/>
                  </a:schemeClr>
                </a:solidFill>
              </a:defRPr>
            </a:lvl1pPr>
          </a:lstStyle>
          <a:p>
            <a:pPr lvl="0"/>
            <a:r>
              <a:rPr lang="en-US" dirty="0"/>
              <a:t>Insert name, position, unit/faculty</a:t>
            </a:r>
          </a:p>
        </p:txBody>
      </p:sp>
      <p:sp>
        <p:nvSpPr>
          <p:cNvPr id="11" name="Rectangle 10">
            <a:extLst>
              <a:ext uri="{FF2B5EF4-FFF2-40B4-BE49-F238E27FC236}">
                <a16:creationId xmlns:a16="http://schemas.microsoft.com/office/drawing/2014/main" id="{A1B25212-DB16-C29F-7C20-AE99D5A56CB3}"/>
              </a:ext>
              <a:ext uri="{C183D7F6-B498-43B3-948B-1728B52AA6E4}">
                <adec:decorative xmlns:adec="http://schemas.microsoft.com/office/drawing/2017/decorative" val="1"/>
              </a:ext>
            </a:extLst>
          </p:cNvPr>
          <p:cNvSpPr/>
          <p:nvPr userDrawn="1"/>
        </p:nvSpPr>
        <p:spPr>
          <a:xfrm>
            <a:off x="9507071" y="1"/>
            <a:ext cx="2684929" cy="90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white text&#10;&#10;Description automatically generated">
            <a:extLst>
              <a:ext uri="{FF2B5EF4-FFF2-40B4-BE49-F238E27FC236}">
                <a16:creationId xmlns:a16="http://schemas.microsoft.com/office/drawing/2014/main" id="{05199072-56F1-10A3-7120-D3BF3C721F90}"/>
              </a:ext>
            </a:extLst>
          </p:cNvPr>
          <p:cNvPicPr>
            <a:picLocks noChangeAspect="1"/>
          </p:cNvPicPr>
          <p:nvPr userDrawn="1"/>
        </p:nvPicPr>
        <p:blipFill>
          <a:blip r:embed="rId2"/>
          <a:stretch>
            <a:fillRect/>
          </a:stretch>
        </p:blipFill>
        <p:spPr>
          <a:xfrm>
            <a:off x="9577649" y="74293"/>
            <a:ext cx="2579626" cy="761684"/>
          </a:xfrm>
          <a:prstGeom prst="rect">
            <a:avLst/>
          </a:prstGeom>
        </p:spPr>
      </p:pic>
    </p:spTree>
    <p:extLst>
      <p:ext uri="{BB962C8B-B14F-4D97-AF65-F5344CB8AC3E}">
        <p14:creationId xmlns:p14="http://schemas.microsoft.com/office/powerpoint/2010/main" val="343792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_dark">
    <p:spTree>
      <p:nvGrpSpPr>
        <p:cNvPr id="1" name=""/>
        <p:cNvGrpSpPr/>
        <p:nvPr/>
      </p:nvGrpSpPr>
      <p:grpSpPr>
        <a:xfrm>
          <a:off x="0" y="0"/>
          <a:ext cx="0" cy="0"/>
          <a:chOff x="0" y="0"/>
          <a:chExt cx="0" cy="0"/>
        </a:xfrm>
      </p:grpSpPr>
      <p:pic>
        <p:nvPicPr>
          <p:cNvPr id="6" name="Picture 5" descr="Late evening photo of UW–Madison's School of Medicine and Public Health and Wisconsin Institute of Medical Research">
            <a:extLst>
              <a:ext uri="{FF2B5EF4-FFF2-40B4-BE49-F238E27FC236}">
                <a16:creationId xmlns:a16="http://schemas.microsoft.com/office/drawing/2014/main" id="{3E2BB9A4-2131-7579-4092-122AD6FD622A}"/>
              </a:ext>
            </a:extLst>
          </p:cNvPr>
          <p:cNvPicPr>
            <a:picLocks noChangeAspect="1"/>
          </p:cNvPicPr>
          <p:nvPr userDrawn="1"/>
        </p:nvPicPr>
        <p:blipFill rotWithShape="1">
          <a:blip r:embed="rId2"/>
          <a:srcRect b="16725"/>
          <a:stretch/>
        </p:blipFill>
        <p:spPr>
          <a:xfrm>
            <a:off x="0" y="0"/>
            <a:ext cx="12192000" cy="5710989"/>
          </a:xfrm>
          <a:prstGeom prst="rect">
            <a:avLst/>
          </a:prstGeom>
        </p:spPr>
      </p:pic>
      <p:sp>
        <p:nvSpPr>
          <p:cNvPr id="2" name="Rectangle 1">
            <a:extLst>
              <a:ext uri="{FF2B5EF4-FFF2-40B4-BE49-F238E27FC236}">
                <a16:creationId xmlns:a16="http://schemas.microsoft.com/office/drawing/2014/main" id="{68B1C6F3-8D05-7245-98E0-6A89EF37B52B}"/>
              </a:ext>
              <a:ext uri="{C183D7F6-B498-43B3-948B-1728B52AA6E4}">
                <adec:decorative xmlns:adec="http://schemas.microsoft.com/office/drawing/2017/decorative" val="0"/>
              </a:ext>
            </a:extLst>
          </p:cNvPr>
          <p:cNvSpPr/>
          <p:nvPr userDrawn="1"/>
        </p:nvSpPr>
        <p:spPr>
          <a:xfrm>
            <a:off x="0" y="0"/>
            <a:ext cx="12192000" cy="5733906"/>
          </a:xfrm>
          <a:prstGeom prst="rect">
            <a:avLst/>
          </a:prstGeom>
          <a:solidFill>
            <a:schemeClr val="tx1">
              <a:alpha val="2663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E7B0E5A4-57E2-7602-491D-37B816FD39F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Insert slide title in title or sentence case</a:t>
            </a:r>
          </a:p>
        </p:txBody>
      </p:sp>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1"/>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a:solidFill>
            <a:schemeClr val="tx1">
              <a:alpha val="49000"/>
            </a:schemeClr>
          </a:solidFill>
          <a:effectLst>
            <a:softEdge rad="97795"/>
          </a:effectLst>
        </p:spPr>
        <p:txBody>
          <a:bodyPr anchor="t">
            <a:noAutofit/>
          </a:bodyPr>
          <a:lstStyle>
            <a:lvl1pPr marL="0" indent="0">
              <a:buNone/>
              <a:defRPr sz="2300">
                <a:solidFill>
                  <a:schemeClr val="tx1">
                    <a:lumMod val="10000"/>
                    <a:lumOff val="90000"/>
                  </a:schemeClr>
                </a:solidFill>
              </a:defRPr>
            </a:lvl1pPr>
          </a:lstStyle>
          <a:p>
            <a:pPr lvl="0"/>
            <a:r>
              <a:rPr lang="en-US" dirty="0"/>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tx1">
                    <a:lumMod val="90000"/>
                    <a:lumOff val="10000"/>
                  </a:schemeClr>
                </a:solidFill>
              </a:defRPr>
            </a:lvl1pPr>
          </a:lstStyle>
          <a:p>
            <a:pPr lvl="0"/>
            <a:r>
              <a:rPr lang="en-US" dirty="0"/>
              <a:t>Insert name, position, unit/faculty</a:t>
            </a:r>
          </a:p>
        </p:txBody>
      </p:sp>
      <p:sp>
        <p:nvSpPr>
          <p:cNvPr id="11" name="Rectangle 10">
            <a:extLst>
              <a:ext uri="{FF2B5EF4-FFF2-40B4-BE49-F238E27FC236}">
                <a16:creationId xmlns:a16="http://schemas.microsoft.com/office/drawing/2014/main" id="{A1B25212-DB16-C29F-7C20-AE99D5A56CB3}"/>
              </a:ext>
              <a:ext uri="{C183D7F6-B498-43B3-948B-1728B52AA6E4}">
                <adec:decorative xmlns:adec="http://schemas.microsoft.com/office/drawing/2017/decorative" val="1"/>
              </a:ext>
            </a:extLst>
          </p:cNvPr>
          <p:cNvSpPr/>
          <p:nvPr userDrawn="1"/>
        </p:nvSpPr>
        <p:spPr>
          <a:xfrm>
            <a:off x="9507071" y="1"/>
            <a:ext cx="2684929" cy="90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white text&#10;&#10;Description automatically generated">
            <a:extLst>
              <a:ext uri="{FF2B5EF4-FFF2-40B4-BE49-F238E27FC236}">
                <a16:creationId xmlns:a16="http://schemas.microsoft.com/office/drawing/2014/main" id="{05199072-56F1-10A3-7120-D3BF3C721F90}"/>
              </a:ext>
            </a:extLst>
          </p:cNvPr>
          <p:cNvPicPr>
            <a:picLocks noChangeAspect="1"/>
          </p:cNvPicPr>
          <p:nvPr userDrawn="1"/>
        </p:nvPicPr>
        <p:blipFill>
          <a:blip r:embed="rId3"/>
          <a:stretch>
            <a:fillRect/>
          </a:stretch>
        </p:blipFill>
        <p:spPr>
          <a:xfrm>
            <a:off x="9577649" y="74293"/>
            <a:ext cx="2579626" cy="761684"/>
          </a:xfrm>
          <a:prstGeom prst="rect">
            <a:avLst/>
          </a:prstGeom>
        </p:spPr>
      </p:pic>
    </p:spTree>
    <p:extLst>
      <p:ext uri="{BB962C8B-B14F-4D97-AF65-F5344CB8AC3E}">
        <p14:creationId xmlns:p14="http://schemas.microsoft.com/office/powerpoint/2010/main" val="153185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_dark">
    <p:spTree>
      <p:nvGrpSpPr>
        <p:cNvPr id="1" name=""/>
        <p:cNvGrpSpPr/>
        <p:nvPr/>
      </p:nvGrpSpPr>
      <p:grpSpPr>
        <a:xfrm>
          <a:off x="0" y="0"/>
          <a:ext cx="0" cy="0"/>
          <a:chOff x="0" y="0"/>
          <a:chExt cx="0" cy="0"/>
        </a:xfrm>
      </p:grpSpPr>
      <p:pic>
        <p:nvPicPr>
          <p:cNvPr id="6" name="Picture 5" descr="Pipettes from above, blue hue">
            <a:extLst>
              <a:ext uri="{FF2B5EF4-FFF2-40B4-BE49-F238E27FC236}">
                <a16:creationId xmlns:a16="http://schemas.microsoft.com/office/drawing/2014/main" id="{3E2BB9A4-2131-7579-4092-122AD6FD622A}"/>
              </a:ext>
            </a:extLst>
          </p:cNvPr>
          <p:cNvPicPr>
            <a:picLocks noChangeAspect="1"/>
          </p:cNvPicPr>
          <p:nvPr userDrawn="1"/>
        </p:nvPicPr>
        <p:blipFill>
          <a:blip r:embed="rId2"/>
          <a:srcRect t="8363" b="8363"/>
          <a:stretch/>
        </p:blipFill>
        <p:spPr>
          <a:xfrm>
            <a:off x="0" y="0"/>
            <a:ext cx="12192000" cy="5710989"/>
          </a:xfrm>
          <a:prstGeom prst="rect">
            <a:avLst/>
          </a:prstGeom>
        </p:spPr>
      </p:pic>
      <p:sp>
        <p:nvSpPr>
          <p:cNvPr id="3" name="Title 1">
            <a:extLst>
              <a:ext uri="{FF2B5EF4-FFF2-40B4-BE49-F238E27FC236}">
                <a16:creationId xmlns:a16="http://schemas.microsoft.com/office/drawing/2014/main" id="{E7B0E5A4-57E2-7602-491D-37B816FD39F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Insert slide title in title or sentence case</a:t>
            </a:r>
          </a:p>
        </p:txBody>
      </p:sp>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1"/>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a:solidFill>
            <a:schemeClr val="tx1">
              <a:alpha val="49000"/>
            </a:schemeClr>
          </a:solidFill>
          <a:effectLst>
            <a:softEdge rad="97795"/>
          </a:effectLst>
        </p:spPr>
        <p:txBody>
          <a:bodyPr anchor="t">
            <a:noAutofit/>
          </a:bodyPr>
          <a:lstStyle>
            <a:lvl1pPr marL="0" indent="0">
              <a:buNone/>
              <a:defRPr sz="2300">
                <a:solidFill>
                  <a:schemeClr val="tx1">
                    <a:lumMod val="10000"/>
                    <a:lumOff val="90000"/>
                  </a:schemeClr>
                </a:solidFill>
              </a:defRPr>
            </a:lvl1pPr>
          </a:lstStyle>
          <a:p>
            <a:pPr lvl="0"/>
            <a:r>
              <a:rPr lang="en-US" dirty="0"/>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tx1">
                    <a:lumMod val="90000"/>
                    <a:lumOff val="10000"/>
                  </a:schemeClr>
                </a:solidFill>
              </a:defRPr>
            </a:lvl1pPr>
          </a:lstStyle>
          <a:p>
            <a:pPr lvl="0"/>
            <a:r>
              <a:rPr lang="en-US" dirty="0"/>
              <a:t>Insert name, position, unit/faculty</a:t>
            </a:r>
          </a:p>
        </p:txBody>
      </p:sp>
      <p:sp>
        <p:nvSpPr>
          <p:cNvPr id="11" name="Rectangle 10">
            <a:extLst>
              <a:ext uri="{FF2B5EF4-FFF2-40B4-BE49-F238E27FC236}">
                <a16:creationId xmlns:a16="http://schemas.microsoft.com/office/drawing/2014/main" id="{A1B25212-DB16-C29F-7C20-AE99D5A56CB3}"/>
              </a:ext>
              <a:ext uri="{C183D7F6-B498-43B3-948B-1728B52AA6E4}">
                <adec:decorative xmlns:adec="http://schemas.microsoft.com/office/drawing/2017/decorative" val="1"/>
              </a:ext>
            </a:extLst>
          </p:cNvPr>
          <p:cNvSpPr/>
          <p:nvPr userDrawn="1"/>
        </p:nvSpPr>
        <p:spPr>
          <a:xfrm>
            <a:off x="9507071" y="1"/>
            <a:ext cx="2684929" cy="90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white text&#10;&#10;Description automatically generated">
            <a:extLst>
              <a:ext uri="{FF2B5EF4-FFF2-40B4-BE49-F238E27FC236}">
                <a16:creationId xmlns:a16="http://schemas.microsoft.com/office/drawing/2014/main" id="{05199072-56F1-10A3-7120-D3BF3C721F90}"/>
              </a:ext>
            </a:extLst>
          </p:cNvPr>
          <p:cNvPicPr>
            <a:picLocks noChangeAspect="1"/>
          </p:cNvPicPr>
          <p:nvPr userDrawn="1"/>
        </p:nvPicPr>
        <p:blipFill>
          <a:blip r:embed="rId3"/>
          <a:stretch>
            <a:fillRect/>
          </a:stretch>
        </p:blipFill>
        <p:spPr>
          <a:xfrm>
            <a:off x="9577649" y="74293"/>
            <a:ext cx="2579626" cy="761684"/>
          </a:xfrm>
          <a:prstGeom prst="rect">
            <a:avLst/>
          </a:prstGeom>
        </p:spPr>
      </p:pic>
    </p:spTree>
    <p:extLst>
      <p:ext uri="{BB962C8B-B14F-4D97-AF65-F5344CB8AC3E}">
        <p14:creationId xmlns:p14="http://schemas.microsoft.com/office/powerpoint/2010/main" val="402866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_dar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2BB9A4-2131-7579-4092-122AD6FD622A}"/>
              </a:ext>
            </a:extLst>
          </p:cNvPr>
          <p:cNvPicPr>
            <a:picLocks noChangeAspect="1"/>
          </p:cNvPicPr>
          <p:nvPr userDrawn="1"/>
        </p:nvPicPr>
        <p:blipFill>
          <a:blip r:embed="rId2"/>
          <a:srcRect t="8363" b="8363"/>
          <a:stretch/>
        </p:blipFill>
        <p:spPr>
          <a:xfrm>
            <a:off x="0" y="0"/>
            <a:ext cx="12192000" cy="5710989"/>
          </a:xfrm>
          <a:prstGeom prst="rect">
            <a:avLst/>
          </a:prstGeom>
        </p:spPr>
      </p:pic>
      <p:sp>
        <p:nvSpPr>
          <p:cNvPr id="3" name="Title 1">
            <a:extLst>
              <a:ext uri="{FF2B5EF4-FFF2-40B4-BE49-F238E27FC236}">
                <a16:creationId xmlns:a16="http://schemas.microsoft.com/office/drawing/2014/main" id="{E7B0E5A4-57E2-7602-491D-37B816FD39FE}"/>
              </a:ext>
            </a:extLst>
          </p:cNvPr>
          <p:cNvSpPr>
            <a:spLocks noGrp="1"/>
          </p:cNvSpPr>
          <p:nvPr>
            <p:ph type="title" hasCustomPrompt="1"/>
          </p:nvPr>
        </p:nvSpPr>
        <p:spPr>
          <a:xfrm>
            <a:off x="851888" y="905690"/>
            <a:ext cx="8334246" cy="2106570"/>
          </a:xfrm>
        </p:spPr>
        <p:txBody>
          <a:bodyPr rIns="91440">
            <a:normAutofit/>
          </a:bodyPr>
          <a:lstStyle>
            <a:lvl1pPr>
              <a:defRPr sz="4200" b="1"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Insert slide title in title or sentence case</a:t>
            </a:r>
          </a:p>
        </p:txBody>
      </p:sp>
      <p:sp>
        <p:nvSpPr>
          <p:cNvPr id="9" name="Rectangle 8">
            <a:extLst>
              <a:ext uri="{FF2B5EF4-FFF2-40B4-BE49-F238E27FC236}">
                <a16:creationId xmlns:a16="http://schemas.microsoft.com/office/drawing/2014/main" id="{A331B425-093C-0149-952F-11573DF09F2E}"/>
              </a:ext>
              <a:ext uri="{C183D7F6-B498-43B3-948B-1728B52AA6E4}">
                <adec:decorative xmlns:adec="http://schemas.microsoft.com/office/drawing/2017/decorative" val="1"/>
              </a:ext>
            </a:extLst>
          </p:cNvPr>
          <p:cNvSpPr/>
          <p:nvPr userDrawn="1"/>
        </p:nvSpPr>
        <p:spPr>
          <a:xfrm>
            <a:off x="851888" y="3218871"/>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0">
            <a:extLst>
              <a:ext uri="{FF2B5EF4-FFF2-40B4-BE49-F238E27FC236}">
                <a16:creationId xmlns:a16="http://schemas.microsoft.com/office/drawing/2014/main" id="{BB10240F-B4BA-0448-B9CB-BAB80DBF6BF3}"/>
              </a:ext>
            </a:extLst>
          </p:cNvPr>
          <p:cNvSpPr>
            <a:spLocks noGrp="1"/>
          </p:cNvSpPr>
          <p:nvPr>
            <p:ph type="body" sz="quarter" idx="12" hasCustomPrompt="1"/>
          </p:nvPr>
        </p:nvSpPr>
        <p:spPr>
          <a:xfrm>
            <a:off x="851889" y="3519488"/>
            <a:ext cx="8334246" cy="701877"/>
          </a:xfrm>
          <a:solidFill>
            <a:schemeClr val="tx1">
              <a:alpha val="49000"/>
            </a:schemeClr>
          </a:solidFill>
          <a:effectLst>
            <a:softEdge rad="97795"/>
          </a:effectLst>
        </p:spPr>
        <p:txBody>
          <a:bodyPr anchor="t">
            <a:noAutofit/>
          </a:bodyPr>
          <a:lstStyle>
            <a:lvl1pPr marL="0" indent="0">
              <a:buNone/>
              <a:defRPr sz="2300">
                <a:solidFill>
                  <a:schemeClr val="tx1">
                    <a:lumMod val="10000"/>
                    <a:lumOff val="90000"/>
                  </a:schemeClr>
                </a:solidFill>
              </a:defRPr>
            </a:lvl1pPr>
          </a:lstStyle>
          <a:p>
            <a:pPr lvl="0"/>
            <a:r>
              <a:rPr lang="en-US" dirty="0"/>
              <a:t>Insert subtitle, date or other important information, not to exceed two lines </a:t>
            </a:r>
          </a:p>
        </p:txBody>
      </p:sp>
      <p:sp>
        <p:nvSpPr>
          <p:cNvPr id="13" name="Text Placeholder 10">
            <a:extLst>
              <a:ext uri="{FF2B5EF4-FFF2-40B4-BE49-F238E27FC236}">
                <a16:creationId xmlns:a16="http://schemas.microsoft.com/office/drawing/2014/main" id="{254FFE49-5199-9649-BB93-1060548611E9}"/>
              </a:ext>
            </a:extLst>
          </p:cNvPr>
          <p:cNvSpPr>
            <a:spLocks noGrp="1"/>
          </p:cNvSpPr>
          <p:nvPr>
            <p:ph type="body" sz="quarter" idx="13" hasCustomPrompt="1"/>
          </p:nvPr>
        </p:nvSpPr>
        <p:spPr>
          <a:xfrm>
            <a:off x="851889" y="5953913"/>
            <a:ext cx="10311412" cy="523088"/>
          </a:xfrm>
        </p:spPr>
        <p:txBody>
          <a:bodyPr anchor="t" anchorCtr="0">
            <a:normAutofit/>
          </a:bodyPr>
          <a:lstStyle>
            <a:lvl1pPr marL="0" indent="0">
              <a:buNone/>
              <a:defRPr sz="1800" b="1">
                <a:solidFill>
                  <a:schemeClr val="tx1">
                    <a:lumMod val="90000"/>
                    <a:lumOff val="10000"/>
                  </a:schemeClr>
                </a:solidFill>
              </a:defRPr>
            </a:lvl1pPr>
          </a:lstStyle>
          <a:p>
            <a:pPr lvl="0"/>
            <a:r>
              <a:rPr lang="en-US" dirty="0"/>
              <a:t>Insert name, position, unit/faculty</a:t>
            </a:r>
          </a:p>
        </p:txBody>
      </p:sp>
      <p:sp>
        <p:nvSpPr>
          <p:cNvPr id="11" name="Rectangle 10">
            <a:extLst>
              <a:ext uri="{FF2B5EF4-FFF2-40B4-BE49-F238E27FC236}">
                <a16:creationId xmlns:a16="http://schemas.microsoft.com/office/drawing/2014/main" id="{A1B25212-DB16-C29F-7C20-AE99D5A56CB3}"/>
              </a:ext>
              <a:ext uri="{C183D7F6-B498-43B3-948B-1728B52AA6E4}">
                <adec:decorative xmlns:adec="http://schemas.microsoft.com/office/drawing/2017/decorative" val="1"/>
              </a:ext>
            </a:extLst>
          </p:cNvPr>
          <p:cNvSpPr/>
          <p:nvPr userDrawn="1"/>
        </p:nvSpPr>
        <p:spPr>
          <a:xfrm>
            <a:off x="9507071" y="1"/>
            <a:ext cx="2684929" cy="90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white text&#10;&#10;Description automatically generated">
            <a:extLst>
              <a:ext uri="{FF2B5EF4-FFF2-40B4-BE49-F238E27FC236}">
                <a16:creationId xmlns:a16="http://schemas.microsoft.com/office/drawing/2014/main" id="{05199072-56F1-10A3-7120-D3BF3C721F90}"/>
              </a:ext>
            </a:extLst>
          </p:cNvPr>
          <p:cNvPicPr>
            <a:picLocks noChangeAspect="1"/>
          </p:cNvPicPr>
          <p:nvPr userDrawn="1"/>
        </p:nvPicPr>
        <p:blipFill>
          <a:blip r:embed="rId3"/>
          <a:stretch>
            <a:fillRect/>
          </a:stretch>
        </p:blipFill>
        <p:spPr>
          <a:xfrm>
            <a:off x="9577649" y="74293"/>
            <a:ext cx="2579626" cy="761684"/>
          </a:xfrm>
          <a:prstGeom prst="rect">
            <a:avLst/>
          </a:prstGeom>
        </p:spPr>
      </p:pic>
    </p:spTree>
    <p:extLst>
      <p:ext uri="{BB962C8B-B14F-4D97-AF65-F5344CB8AC3E}">
        <p14:creationId xmlns:p14="http://schemas.microsoft.com/office/powerpoint/2010/main" val="3572105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F2F59-3D81-9C0B-CDB4-B5F8B5CE84E5}"/>
              </a:ext>
            </a:extLst>
          </p:cNvPr>
          <p:cNvSpPr>
            <a:spLocks noGrp="1"/>
          </p:cNvSpPr>
          <p:nvPr>
            <p:ph type="title" hasCustomPrompt="1"/>
          </p:nvPr>
        </p:nvSpPr>
        <p:spPr/>
        <p:txBody>
          <a:bodyPr rIns="91440">
            <a:normAutofit/>
          </a:bodyPr>
          <a:lstStyle>
            <a:lvl1pPr>
              <a:defRPr sz="3400" b="1" i="0">
                <a:solidFill>
                  <a:schemeClr val="tx1">
                    <a:lumMod val="90000"/>
                    <a:lumOff val="10000"/>
                  </a:schemeClr>
                </a:solidFill>
                <a:latin typeface="Red Hat Text" panose="02010303040201060303" pitchFamily="2" charset="0"/>
                <a:ea typeface="Red Hat Text" panose="02010303040201060303" pitchFamily="2" charset="0"/>
                <a:cs typeface="Red Hat Text" panose="02010303040201060303" pitchFamily="2" charset="0"/>
              </a:defRPr>
            </a:lvl1pPr>
          </a:lstStyle>
          <a:p>
            <a:r>
              <a:rPr lang="en-US" dirty="0"/>
              <a:t>Insert slide title in title or sentence case</a:t>
            </a:r>
          </a:p>
        </p:txBody>
      </p:sp>
      <p:sp>
        <p:nvSpPr>
          <p:cNvPr id="5" name="Footer Placeholder 4"/>
          <p:cNvSpPr>
            <a:spLocks noGrp="1"/>
          </p:cNvSpPr>
          <p:nvPr>
            <p:ph type="ftr" sz="quarter" idx="11"/>
          </p:nvPr>
        </p:nvSpPr>
        <p:spPr/>
        <p:txBody>
          <a:bodyPr/>
          <a:lstStyle/>
          <a:p>
            <a:endParaRPr lang="en-US" dirty="0"/>
          </a:p>
        </p:txBody>
      </p:sp>
      <p:sp>
        <p:nvSpPr>
          <p:cNvPr id="7" name="Rectangle 6">
            <a:extLst>
              <a:ext uri="{FF2B5EF4-FFF2-40B4-BE49-F238E27FC236}">
                <a16:creationId xmlns:a16="http://schemas.microsoft.com/office/drawing/2014/main" id="{4EDFC75F-7C56-4347-B180-B45A7C3C2BFE}"/>
              </a:ext>
              <a:ext uri="{C183D7F6-B498-43B3-948B-1728B52AA6E4}">
                <adec:decorative xmlns:adec="http://schemas.microsoft.com/office/drawing/2017/decorative" val="1"/>
              </a:ext>
            </a:extLst>
          </p:cNvPr>
          <p:cNvSpPr/>
          <p:nvPr userDrawn="1"/>
        </p:nvSpPr>
        <p:spPr>
          <a:xfrm>
            <a:off x="495300" y="1625704"/>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733615FB-E867-334E-BB0E-3B18A2659575}"/>
              </a:ext>
            </a:extLst>
          </p:cNvPr>
          <p:cNvSpPr>
            <a:spLocks noGrp="1"/>
          </p:cNvSpPr>
          <p:nvPr>
            <p:ph sz="quarter" idx="13" hasCustomPrompt="1"/>
          </p:nvPr>
        </p:nvSpPr>
        <p:spPr>
          <a:xfrm>
            <a:off x="1485900" y="1840447"/>
            <a:ext cx="9677400" cy="4446053"/>
          </a:xfrm>
        </p:spPr>
        <p:txBody>
          <a:bodyPr>
            <a:normAutofit/>
          </a:bodyPr>
          <a:lstStyle>
            <a:lvl1pPr marL="228600" indent="-228600">
              <a:buFont typeface="Arial" panose="020B0604020202020204" pitchFamily="34" charset="0"/>
              <a:buChar char="•"/>
              <a:tabLst/>
              <a:defRPr sz="2600">
                <a:solidFill>
                  <a:schemeClr val="tx1">
                    <a:lumMod val="90000"/>
                    <a:lumOff val="10000"/>
                  </a:schemeClr>
                </a:solidFill>
              </a:defRPr>
            </a:lvl1pPr>
            <a:lvl2pPr>
              <a:defRPr sz="2100"/>
            </a:lvl2pPr>
            <a:lvl3pPr>
              <a:defRPr sz="2100"/>
            </a:lvl3pPr>
            <a:lvl4pPr>
              <a:defRPr sz="2100"/>
            </a:lvl4pPr>
            <a:lvl5pPr>
              <a:defRPr sz="2100"/>
            </a:lvl5pPr>
          </a:lstStyle>
          <a:p>
            <a:pPr lvl="0"/>
            <a:r>
              <a:rPr lang="en-US" dirty="0"/>
              <a:t>Bulleted list</a:t>
            </a:r>
          </a:p>
          <a:p>
            <a:pPr lvl="0"/>
            <a:r>
              <a:rPr lang="en-US" dirty="0"/>
              <a:t>Bulleted list</a:t>
            </a:r>
          </a:p>
          <a:p>
            <a:pPr lvl="0"/>
            <a:r>
              <a:rPr lang="en-US" dirty="0"/>
              <a:t>Bulleted list</a:t>
            </a:r>
          </a:p>
        </p:txBody>
      </p:sp>
      <p:sp>
        <p:nvSpPr>
          <p:cNvPr id="13" name="Text Placeholder 12">
            <a:extLst>
              <a:ext uri="{FF2B5EF4-FFF2-40B4-BE49-F238E27FC236}">
                <a16:creationId xmlns:a16="http://schemas.microsoft.com/office/drawing/2014/main" id="{73A315EF-C99D-DF4A-94FC-CDB4F9DECBFE}"/>
              </a:ext>
            </a:extLst>
          </p:cNvPr>
          <p:cNvSpPr>
            <a:spLocks noGrp="1"/>
          </p:cNvSpPr>
          <p:nvPr>
            <p:ph type="body" sz="quarter" idx="14" hasCustomPrompt="1"/>
          </p:nvPr>
        </p:nvSpPr>
        <p:spPr>
          <a:xfrm>
            <a:off x="0" y="6498293"/>
            <a:ext cx="6697346" cy="352084"/>
          </a:xfrm>
          <a:solidFill>
            <a:schemeClr val="accent1"/>
          </a:solidFill>
          <a:ln>
            <a:noFill/>
          </a:ln>
        </p:spPr>
        <p:txBody>
          <a:bodyPr wrap="none" lIns="274320" tIns="64008" rIns="182880" bIns="91440" anchor="ctr" anchorCtr="0">
            <a:sp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dirty="0"/>
              <a:t>Insert presentation topic or department/unit name (text box will expand to fit)</a:t>
            </a:r>
          </a:p>
        </p:txBody>
      </p:sp>
      <p:sp>
        <p:nvSpPr>
          <p:cNvPr id="3" name="Rectangle 2">
            <a:extLst>
              <a:ext uri="{FF2B5EF4-FFF2-40B4-BE49-F238E27FC236}">
                <a16:creationId xmlns:a16="http://schemas.microsoft.com/office/drawing/2014/main" id="{18ADEF37-7880-76BF-D9DC-F46E6EDF56F4}"/>
              </a:ext>
            </a:extLst>
          </p:cNvPr>
          <p:cNvSpPr/>
          <p:nvPr userDrawn="1"/>
        </p:nvSpPr>
        <p:spPr>
          <a:xfrm>
            <a:off x="9479666" y="0"/>
            <a:ext cx="2712334" cy="9259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6" descr="A black background with red text&#10;&#10;Description automatically generated">
            <a:extLst>
              <a:ext uri="{FF2B5EF4-FFF2-40B4-BE49-F238E27FC236}">
                <a16:creationId xmlns:a16="http://schemas.microsoft.com/office/drawing/2014/main" id="{4EEE5708-54FF-B7A3-E0F0-7F3C3433A4CC}"/>
              </a:ext>
            </a:extLst>
          </p:cNvPr>
          <p:cNvPicPr>
            <a:picLocks noChangeAspect="1"/>
          </p:cNvPicPr>
          <p:nvPr userDrawn="1"/>
        </p:nvPicPr>
        <p:blipFill>
          <a:blip r:embed="rId2"/>
          <a:stretch>
            <a:fillRect/>
          </a:stretch>
        </p:blipFill>
        <p:spPr>
          <a:xfrm>
            <a:off x="9803756" y="54468"/>
            <a:ext cx="2305291" cy="678027"/>
          </a:xfrm>
          <a:prstGeom prst="rect">
            <a:avLst/>
          </a:prstGeom>
        </p:spPr>
      </p:pic>
    </p:spTree>
    <p:extLst>
      <p:ext uri="{BB962C8B-B14F-4D97-AF65-F5344CB8AC3E}">
        <p14:creationId xmlns:p14="http://schemas.microsoft.com/office/powerpoint/2010/main" val="3626283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_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E51D-BA97-2BBF-F3DF-C2B38B351A53}"/>
              </a:ext>
            </a:extLst>
          </p:cNvPr>
          <p:cNvSpPr>
            <a:spLocks noGrp="1"/>
          </p:cNvSpPr>
          <p:nvPr>
            <p:ph type="title" hasCustomPrompt="1"/>
          </p:nvPr>
        </p:nvSpPr>
        <p:spPr/>
        <p:txBody>
          <a:bodyPr rIns="91440">
            <a:normAutofit/>
          </a:bodyPr>
          <a:lstStyle>
            <a:lvl1pPr>
              <a:defRPr sz="3400" b="1" i="0">
                <a:solidFill>
                  <a:schemeClr val="tx1">
                    <a:lumMod val="90000"/>
                    <a:lumOff val="10000"/>
                  </a:schemeClr>
                </a:solidFill>
                <a:latin typeface="Red Hat Text" panose="02010303040201060303" pitchFamily="2" charset="0"/>
                <a:ea typeface="Red Hat Text" panose="02010303040201060303" pitchFamily="2" charset="0"/>
                <a:cs typeface="Red Hat Text" panose="02010303040201060303" pitchFamily="2" charset="0"/>
              </a:defRPr>
            </a:lvl1pPr>
          </a:lstStyle>
          <a:p>
            <a:r>
              <a:rPr lang="en-US" dirty="0"/>
              <a:t>Insert slide title in title or sentence case</a:t>
            </a:r>
          </a:p>
        </p:txBody>
      </p:sp>
      <p:sp>
        <p:nvSpPr>
          <p:cNvPr id="5" name="Footer Placeholder 4"/>
          <p:cNvSpPr>
            <a:spLocks noGrp="1"/>
          </p:cNvSpPr>
          <p:nvPr>
            <p:ph type="ftr" sz="quarter" idx="11"/>
          </p:nvPr>
        </p:nvSpPr>
        <p:spPr/>
        <p:txBody>
          <a:bodyPr/>
          <a:lstStyle/>
          <a:p>
            <a:endParaRPr lang="en-US" dirty="0"/>
          </a:p>
        </p:txBody>
      </p:sp>
      <p:sp>
        <p:nvSpPr>
          <p:cNvPr id="7" name="Rectangle 6">
            <a:extLst>
              <a:ext uri="{FF2B5EF4-FFF2-40B4-BE49-F238E27FC236}">
                <a16:creationId xmlns:a16="http://schemas.microsoft.com/office/drawing/2014/main" id="{4EDFC75F-7C56-4347-B180-B45A7C3C2BFE}"/>
              </a:ext>
              <a:ext uri="{C183D7F6-B498-43B3-948B-1728B52AA6E4}">
                <adec:decorative xmlns:adec="http://schemas.microsoft.com/office/drawing/2017/decorative" val="1"/>
              </a:ext>
            </a:extLst>
          </p:cNvPr>
          <p:cNvSpPr/>
          <p:nvPr userDrawn="1"/>
        </p:nvSpPr>
        <p:spPr>
          <a:xfrm>
            <a:off x="495300" y="1625704"/>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733615FB-E867-334E-BB0E-3B18A2659575}"/>
              </a:ext>
            </a:extLst>
          </p:cNvPr>
          <p:cNvSpPr>
            <a:spLocks noGrp="1"/>
          </p:cNvSpPr>
          <p:nvPr>
            <p:ph sz="quarter" idx="13" hasCustomPrompt="1"/>
          </p:nvPr>
        </p:nvSpPr>
        <p:spPr>
          <a:xfrm>
            <a:off x="1485900" y="1840447"/>
            <a:ext cx="4482548" cy="4446053"/>
          </a:xfrm>
        </p:spPr>
        <p:txBody>
          <a:bodyPr>
            <a:normAutofit/>
          </a:bodyPr>
          <a:lstStyle>
            <a:lvl1pPr marL="228600" indent="-228600">
              <a:buFont typeface="Arial" panose="020B0604020202020204" pitchFamily="34" charset="0"/>
              <a:buChar char="•"/>
              <a:tabLst/>
              <a:defRPr sz="2600">
                <a:solidFill>
                  <a:schemeClr val="tx1"/>
                </a:solidFill>
              </a:defRPr>
            </a:lvl1pPr>
            <a:lvl2pPr>
              <a:defRPr sz="2100"/>
            </a:lvl2pPr>
            <a:lvl3pPr>
              <a:defRPr sz="2100"/>
            </a:lvl3pPr>
            <a:lvl4pPr>
              <a:defRPr sz="2100"/>
            </a:lvl4pPr>
            <a:lvl5pPr>
              <a:defRPr sz="2100"/>
            </a:lvl5pPr>
          </a:lstStyle>
          <a:p>
            <a:pPr lvl="0"/>
            <a:r>
              <a:rPr lang="en-US" dirty="0"/>
              <a:t>Bulleted list</a:t>
            </a:r>
          </a:p>
          <a:p>
            <a:pPr lvl="0"/>
            <a:r>
              <a:rPr lang="en-US" dirty="0"/>
              <a:t>Bulleted list</a:t>
            </a:r>
          </a:p>
          <a:p>
            <a:pPr lvl="0"/>
            <a:r>
              <a:rPr lang="en-US" dirty="0"/>
              <a:t>Bulleted list</a:t>
            </a:r>
          </a:p>
        </p:txBody>
      </p:sp>
      <p:sp>
        <p:nvSpPr>
          <p:cNvPr id="13" name="Text Placeholder 12">
            <a:extLst>
              <a:ext uri="{FF2B5EF4-FFF2-40B4-BE49-F238E27FC236}">
                <a16:creationId xmlns:a16="http://schemas.microsoft.com/office/drawing/2014/main" id="{73A315EF-C99D-DF4A-94FC-CDB4F9DECBFE}"/>
              </a:ext>
            </a:extLst>
          </p:cNvPr>
          <p:cNvSpPr>
            <a:spLocks noGrp="1"/>
          </p:cNvSpPr>
          <p:nvPr>
            <p:ph type="body" sz="quarter" idx="14" hasCustomPrompt="1"/>
          </p:nvPr>
        </p:nvSpPr>
        <p:spPr>
          <a:xfrm>
            <a:off x="0" y="6498293"/>
            <a:ext cx="6697346" cy="352084"/>
          </a:xfrm>
          <a:solidFill>
            <a:schemeClr val="accent1"/>
          </a:solidFill>
          <a:ln>
            <a:noFill/>
          </a:ln>
        </p:spPr>
        <p:txBody>
          <a:bodyPr wrap="none" lIns="274320" tIns="64008" rIns="182880" bIns="91440" anchor="ctr" anchorCtr="0">
            <a:sp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dirty="0"/>
              <a:t>Insert presentation topic or department/unit name (text box will expand to fit)</a:t>
            </a:r>
          </a:p>
        </p:txBody>
      </p:sp>
      <p:sp>
        <p:nvSpPr>
          <p:cNvPr id="8" name="Content Placeholder 10">
            <a:extLst>
              <a:ext uri="{FF2B5EF4-FFF2-40B4-BE49-F238E27FC236}">
                <a16:creationId xmlns:a16="http://schemas.microsoft.com/office/drawing/2014/main" id="{B0DEE38D-2FF0-2A49-A7D1-AF607FA3AB7A}"/>
              </a:ext>
            </a:extLst>
          </p:cNvPr>
          <p:cNvSpPr>
            <a:spLocks noGrp="1"/>
          </p:cNvSpPr>
          <p:nvPr>
            <p:ph sz="quarter" idx="15" hasCustomPrompt="1"/>
          </p:nvPr>
        </p:nvSpPr>
        <p:spPr>
          <a:xfrm>
            <a:off x="6223554" y="1840447"/>
            <a:ext cx="4939746" cy="4446053"/>
          </a:xfrm>
        </p:spPr>
        <p:txBody>
          <a:bodyPr>
            <a:normAutofit/>
          </a:bodyPr>
          <a:lstStyle>
            <a:lvl1pPr marL="228600" indent="-228600">
              <a:buFont typeface="Arial" panose="020B0604020202020204" pitchFamily="34" charset="0"/>
              <a:buChar char="•"/>
              <a:tabLst/>
              <a:defRPr sz="2600">
                <a:solidFill>
                  <a:schemeClr val="tx1"/>
                </a:solidFill>
              </a:defRPr>
            </a:lvl1pPr>
            <a:lvl2pPr>
              <a:defRPr sz="2100"/>
            </a:lvl2pPr>
            <a:lvl3pPr>
              <a:defRPr sz="2100"/>
            </a:lvl3pPr>
            <a:lvl4pPr>
              <a:defRPr sz="2100"/>
            </a:lvl4pPr>
            <a:lvl5pPr>
              <a:defRPr sz="2100"/>
            </a:lvl5pPr>
          </a:lstStyle>
          <a:p>
            <a:pPr lvl="0"/>
            <a:r>
              <a:rPr lang="en-US" dirty="0"/>
              <a:t>Bulleted list</a:t>
            </a:r>
          </a:p>
          <a:p>
            <a:pPr lvl="0"/>
            <a:r>
              <a:rPr lang="en-US" dirty="0"/>
              <a:t>Bulleted list</a:t>
            </a:r>
          </a:p>
          <a:p>
            <a:pPr lvl="0"/>
            <a:r>
              <a:rPr lang="en-US" dirty="0"/>
              <a:t>Bulleted list</a:t>
            </a:r>
          </a:p>
        </p:txBody>
      </p:sp>
      <p:sp>
        <p:nvSpPr>
          <p:cNvPr id="3" name="Rectangle 2">
            <a:extLst>
              <a:ext uri="{FF2B5EF4-FFF2-40B4-BE49-F238E27FC236}">
                <a16:creationId xmlns:a16="http://schemas.microsoft.com/office/drawing/2014/main" id="{713109F2-933C-6DDD-8135-001C898BB619}"/>
              </a:ext>
            </a:extLst>
          </p:cNvPr>
          <p:cNvSpPr/>
          <p:nvPr userDrawn="1"/>
        </p:nvSpPr>
        <p:spPr>
          <a:xfrm>
            <a:off x="9479666" y="0"/>
            <a:ext cx="2712334" cy="9259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6" descr="A black background with red text&#10;&#10;Description automatically generated">
            <a:extLst>
              <a:ext uri="{FF2B5EF4-FFF2-40B4-BE49-F238E27FC236}">
                <a16:creationId xmlns:a16="http://schemas.microsoft.com/office/drawing/2014/main" id="{99F18251-5158-0A61-3BF0-4F5B297FB768}"/>
              </a:ext>
            </a:extLst>
          </p:cNvPr>
          <p:cNvPicPr>
            <a:picLocks noChangeAspect="1"/>
          </p:cNvPicPr>
          <p:nvPr userDrawn="1"/>
        </p:nvPicPr>
        <p:blipFill>
          <a:blip r:embed="rId2"/>
          <a:stretch>
            <a:fillRect/>
          </a:stretch>
        </p:blipFill>
        <p:spPr>
          <a:xfrm>
            <a:off x="9803756" y="54468"/>
            <a:ext cx="2305291" cy="678027"/>
          </a:xfrm>
          <a:prstGeom prst="rect">
            <a:avLst/>
          </a:prstGeom>
        </p:spPr>
      </p:pic>
    </p:spTree>
    <p:extLst>
      <p:ext uri="{BB962C8B-B14F-4D97-AF65-F5344CB8AC3E}">
        <p14:creationId xmlns:p14="http://schemas.microsoft.com/office/powerpoint/2010/main" val="3740767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_re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7A194C-A4B8-2148-8BE0-5451BAAC534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8234"/>
            <a:ext cx="12192000" cy="6858000"/>
          </a:xfrm>
          <a:prstGeom prst="rect">
            <a:avLst/>
          </a:prstGeom>
        </p:spPr>
      </p:pic>
      <p:sp>
        <p:nvSpPr>
          <p:cNvPr id="12" name="Rectangle 11">
            <a:extLst>
              <a:ext uri="{FF2B5EF4-FFF2-40B4-BE49-F238E27FC236}">
                <a16:creationId xmlns:a16="http://schemas.microsoft.com/office/drawing/2014/main" id="{C7C912DB-E11B-3D4C-9D09-221D4E874712}"/>
              </a:ext>
              <a:ext uri="{C183D7F6-B498-43B3-948B-1728B52AA6E4}">
                <adec:decorative xmlns:adec="http://schemas.microsoft.com/office/drawing/2017/decorative" val="1"/>
              </a:ext>
            </a:extLst>
          </p:cNvPr>
          <p:cNvSpPr/>
          <p:nvPr userDrawn="1"/>
        </p:nvSpPr>
        <p:spPr>
          <a:xfrm>
            <a:off x="0" y="1024128"/>
            <a:ext cx="11163300" cy="5825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963DBCEB-EA83-B646-A716-9EAB713C5280}"/>
              </a:ext>
            </a:extLst>
          </p:cNvPr>
          <p:cNvSpPr>
            <a:spLocks noGrp="1"/>
          </p:cNvSpPr>
          <p:nvPr>
            <p:ph type="body" sz="quarter" idx="13" hasCustomPrompt="1"/>
          </p:nvPr>
        </p:nvSpPr>
        <p:spPr>
          <a:xfrm>
            <a:off x="1485900" y="4226928"/>
            <a:ext cx="5264150" cy="354459"/>
          </a:xfrm>
        </p:spPr>
        <p:txBody>
          <a:bodyPr>
            <a:noAutofit/>
          </a:bodyPr>
          <a:lstStyle>
            <a:lvl1pPr marL="0" indent="0">
              <a:buNone/>
              <a:defRPr sz="2300">
                <a:solidFill>
                  <a:schemeClr val="tx1">
                    <a:lumMod val="10000"/>
                    <a:lumOff val="90000"/>
                  </a:schemeClr>
                </a:solidFill>
              </a:defRPr>
            </a:lvl1pPr>
            <a:lvl2pPr>
              <a:defRPr sz="2100"/>
            </a:lvl2pPr>
            <a:lvl3pPr>
              <a:defRPr sz="2100"/>
            </a:lvl3pPr>
            <a:lvl4pPr>
              <a:defRPr sz="2100"/>
            </a:lvl4pPr>
            <a:lvl5pPr>
              <a:defRPr sz="2100"/>
            </a:lvl5pPr>
          </a:lstStyle>
          <a:p>
            <a:pPr lvl="0"/>
            <a:r>
              <a:rPr lang="en-US" dirty="0"/>
              <a:t>Insert subtitle if needed</a:t>
            </a:r>
          </a:p>
        </p:txBody>
      </p:sp>
      <p:sp>
        <p:nvSpPr>
          <p:cNvPr id="13" name="Freeform 12">
            <a:extLst>
              <a:ext uri="{FF2B5EF4-FFF2-40B4-BE49-F238E27FC236}">
                <a16:creationId xmlns:a16="http://schemas.microsoft.com/office/drawing/2014/main" id="{A2A8E911-3157-1444-8D3E-B3404B047192}"/>
              </a:ext>
            </a:extLst>
          </p:cNvPr>
          <p:cNvSpPr/>
          <p:nvPr userDrawn="1"/>
        </p:nvSpPr>
        <p:spPr>
          <a:xfrm>
            <a:off x="8714232" y="1024128"/>
            <a:ext cx="2449068" cy="5833872"/>
          </a:xfrm>
          <a:custGeom>
            <a:avLst/>
            <a:gdLst>
              <a:gd name="connsiteX0" fmla="*/ 0 w 3290316"/>
              <a:gd name="connsiteY0" fmla="*/ 0 h 6193766"/>
              <a:gd name="connsiteX1" fmla="*/ 1490472 w 3290316"/>
              <a:gd name="connsiteY1" fmla="*/ 0 h 6193766"/>
              <a:gd name="connsiteX2" fmla="*/ 2980944 w 3290316"/>
              <a:gd name="connsiteY2" fmla="*/ 0 h 6193766"/>
              <a:gd name="connsiteX3" fmla="*/ 3290316 w 3290316"/>
              <a:gd name="connsiteY3" fmla="*/ 0 h 6193766"/>
              <a:gd name="connsiteX4" fmla="*/ 3290316 w 3290316"/>
              <a:gd name="connsiteY4" fmla="*/ 6185532 h 6193766"/>
              <a:gd name="connsiteX5" fmla="*/ 1492453 w 3290316"/>
              <a:gd name="connsiteY5" fmla="*/ 6185532 h 6193766"/>
              <a:gd name="connsiteX6" fmla="*/ 1490472 w 3290316"/>
              <a:gd name="connsiteY6" fmla="*/ 6193766 h 61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0316" h="6193766">
                <a:moveTo>
                  <a:pt x="0" y="0"/>
                </a:moveTo>
                <a:lnTo>
                  <a:pt x="1490472" y="0"/>
                </a:lnTo>
                <a:lnTo>
                  <a:pt x="2980944" y="0"/>
                </a:lnTo>
                <a:lnTo>
                  <a:pt x="3290316" y="0"/>
                </a:lnTo>
                <a:lnTo>
                  <a:pt x="3290316" y="6185532"/>
                </a:lnTo>
                <a:lnTo>
                  <a:pt x="1492453" y="6185532"/>
                </a:lnTo>
                <a:lnTo>
                  <a:pt x="1490472" y="6193766"/>
                </a:lnTo>
                <a:close/>
              </a:path>
            </a:pathLst>
          </a:custGeom>
          <a:solidFill>
            <a:schemeClr val="accent1">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8EB6C9F2-5465-8D47-8351-B6B681C458B1}"/>
              </a:ext>
              <a:ext uri="{C183D7F6-B498-43B3-948B-1728B52AA6E4}">
                <adec:decorative xmlns:adec="http://schemas.microsoft.com/office/drawing/2017/decorative" val="1"/>
              </a:ext>
            </a:extLst>
          </p:cNvPr>
          <p:cNvSpPr/>
          <p:nvPr userDrawn="1"/>
        </p:nvSpPr>
        <p:spPr>
          <a:xfrm>
            <a:off x="1485900" y="4007404"/>
            <a:ext cx="471523" cy="94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9C382C-FEDF-9251-E54F-141B8D2101FA}"/>
              </a:ext>
            </a:extLst>
          </p:cNvPr>
          <p:cNvSpPr>
            <a:spLocks noGrp="1"/>
          </p:cNvSpPr>
          <p:nvPr>
            <p:ph type="title" hasCustomPrompt="1"/>
          </p:nvPr>
        </p:nvSpPr>
        <p:spPr>
          <a:xfrm>
            <a:off x="1485900" y="2514600"/>
            <a:ext cx="8279202" cy="1367286"/>
          </a:xfrm>
        </p:spPr>
        <p:txBody>
          <a:bodyPr rIns="91440">
            <a:normAutofit/>
          </a:bodyPr>
          <a:lstStyle>
            <a:lvl1pPr>
              <a:defRPr sz="4000">
                <a:solidFill>
                  <a:schemeClr val="bg1"/>
                </a:solidFill>
              </a:defRPr>
            </a:lvl1pPr>
          </a:lstStyle>
          <a:p>
            <a:r>
              <a:rPr lang="en-US" dirty="0"/>
              <a:t>Insert section header slide title</a:t>
            </a:r>
          </a:p>
        </p:txBody>
      </p:sp>
      <p:pic>
        <p:nvPicPr>
          <p:cNvPr id="15" name="Picture 14" descr="Logo: UW–Madison School of Medicine and Public Health">
            <a:extLst>
              <a:ext uri="{FF2B5EF4-FFF2-40B4-BE49-F238E27FC236}">
                <a16:creationId xmlns:a16="http://schemas.microsoft.com/office/drawing/2014/main" id="{92393AA0-500B-1407-44EB-2A4597E04237}"/>
              </a:ext>
            </a:extLst>
          </p:cNvPr>
          <p:cNvPicPr>
            <a:picLocks noChangeAspect="1"/>
          </p:cNvPicPr>
          <p:nvPr userDrawn="1"/>
        </p:nvPicPr>
        <p:blipFill>
          <a:blip r:embed="rId3"/>
          <a:stretch>
            <a:fillRect/>
          </a:stretch>
        </p:blipFill>
        <p:spPr>
          <a:xfrm>
            <a:off x="134470" y="107577"/>
            <a:ext cx="2810435" cy="829835"/>
          </a:xfrm>
          <a:prstGeom prst="rect">
            <a:avLst/>
          </a:prstGeom>
        </p:spPr>
      </p:pic>
    </p:spTree>
    <p:extLst>
      <p:ext uri="{BB962C8B-B14F-4D97-AF65-F5344CB8AC3E}">
        <p14:creationId xmlns:p14="http://schemas.microsoft.com/office/powerpoint/2010/main" val="289242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_blac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CEB0E-880C-6049-9B69-BA2FEE3456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8234"/>
            <a:ext cx="12192000" cy="6858000"/>
          </a:xfrm>
          <a:prstGeom prst="rect">
            <a:avLst/>
          </a:prstGeom>
        </p:spPr>
      </p:pic>
      <p:sp>
        <p:nvSpPr>
          <p:cNvPr id="12" name="Rectangle 11">
            <a:extLst>
              <a:ext uri="{FF2B5EF4-FFF2-40B4-BE49-F238E27FC236}">
                <a16:creationId xmlns:a16="http://schemas.microsoft.com/office/drawing/2014/main" id="{C7C912DB-E11B-3D4C-9D09-221D4E874712}"/>
              </a:ext>
              <a:ext uri="{C183D7F6-B498-43B3-948B-1728B52AA6E4}">
                <adec:decorative xmlns:adec="http://schemas.microsoft.com/office/drawing/2017/decorative" val="1"/>
              </a:ext>
            </a:extLst>
          </p:cNvPr>
          <p:cNvSpPr/>
          <p:nvPr userDrawn="1"/>
        </p:nvSpPr>
        <p:spPr>
          <a:xfrm>
            <a:off x="0" y="1024128"/>
            <a:ext cx="11163300" cy="58338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963DBCEB-EA83-B646-A716-9EAB713C5280}"/>
              </a:ext>
            </a:extLst>
          </p:cNvPr>
          <p:cNvSpPr>
            <a:spLocks noGrp="1"/>
          </p:cNvSpPr>
          <p:nvPr>
            <p:ph type="body" sz="quarter" idx="13" hasCustomPrompt="1"/>
          </p:nvPr>
        </p:nvSpPr>
        <p:spPr>
          <a:xfrm>
            <a:off x="1485900" y="4226928"/>
            <a:ext cx="5264150" cy="354459"/>
          </a:xfrm>
        </p:spPr>
        <p:txBody>
          <a:bodyPr>
            <a:noAutofit/>
          </a:bodyPr>
          <a:lstStyle>
            <a:lvl1pPr marL="0" indent="0">
              <a:buNone/>
              <a:defRPr sz="2300">
                <a:solidFill>
                  <a:schemeClr val="tx1">
                    <a:lumMod val="25000"/>
                    <a:lumOff val="75000"/>
                  </a:schemeClr>
                </a:solidFill>
              </a:defRPr>
            </a:lvl1pPr>
            <a:lvl2pPr>
              <a:defRPr sz="2100"/>
            </a:lvl2pPr>
            <a:lvl3pPr>
              <a:defRPr sz="2100"/>
            </a:lvl3pPr>
            <a:lvl4pPr>
              <a:defRPr sz="2100"/>
            </a:lvl4pPr>
            <a:lvl5pPr>
              <a:defRPr sz="2100"/>
            </a:lvl5pPr>
          </a:lstStyle>
          <a:p>
            <a:pPr lvl="0"/>
            <a:r>
              <a:rPr lang="en-US" dirty="0"/>
              <a:t>Insert subtitle if needed</a:t>
            </a:r>
          </a:p>
        </p:txBody>
      </p:sp>
      <p:sp>
        <p:nvSpPr>
          <p:cNvPr id="8" name="Rectangle 7">
            <a:extLst>
              <a:ext uri="{FF2B5EF4-FFF2-40B4-BE49-F238E27FC236}">
                <a16:creationId xmlns:a16="http://schemas.microsoft.com/office/drawing/2014/main" id="{211E94CE-F71B-1944-B826-00353C8726F4}"/>
              </a:ext>
              <a:ext uri="{C183D7F6-B498-43B3-948B-1728B52AA6E4}">
                <adec:decorative xmlns:adec="http://schemas.microsoft.com/office/drawing/2017/decorative" val="1"/>
              </a:ext>
            </a:extLst>
          </p:cNvPr>
          <p:cNvSpPr/>
          <p:nvPr userDrawn="1"/>
        </p:nvSpPr>
        <p:spPr>
          <a:xfrm>
            <a:off x="1485900" y="4007404"/>
            <a:ext cx="471523" cy="94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0FF968CE-35E2-E543-8D71-1D8778441684}"/>
              </a:ext>
            </a:extLst>
          </p:cNvPr>
          <p:cNvSpPr/>
          <p:nvPr userDrawn="1"/>
        </p:nvSpPr>
        <p:spPr>
          <a:xfrm>
            <a:off x="8714232" y="1024128"/>
            <a:ext cx="2449068" cy="5833872"/>
          </a:xfrm>
          <a:custGeom>
            <a:avLst/>
            <a:gdLst>
              <a:gd name="connsiteX0" fmla="*/ 0 w 3290316"/>
              <a:gd name="connsiteY0" fmla="*/ 0 h 6193766"/>
              <a:gd name="connsiteX1" fmla="*/ 1490472 w 3290316"/>
              <a:gd name="connsiteY1" fmla="*/ 0 h 6193766"/>
              <a:gd name="connsiteX2" fmla="*/ 2980944 w 3290316"/>
              <a:gd name="connsiteY2" fmla="*/ 0 h 6193766"/>
              <a:gd name="connsiteX3" fmla="*/ 3290316 w 3290316"/>
              <a:gd name="connsiteY3" fmla="*/ 0 h 6193766"/>
              <a:gd name="connsiteX4" fmla="*/ 3290316 w 3290316"/>
              <a:gd name="connsiteY4" fmla="*/ 6185532 h 6193766"/>
              <a:gd name="connsiteX5" fmla="*/ 1492453 w 3290316"/>
              <a:gd name="connsiteY5" fmla="*/ 6185532 h 6193766"/>
              <a:gd name="connsiteX6" fmla="*/ 1490472 w 3290316"/>
              <a:gd name="connsiteY6" fmla="*/ 6193766 h 61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0316" h="6193766">
                <a:moveTo>
                  <a:pt x="0" y="0"/>
                </a:moveTo>
                <a:lnTo>
                  <a:pt x="1490472" y="0"/>
                </a:lnTo>
                <a:lnTo>
                  <a:pt x="2980944" y="0"/>
                </a:lnTo>
                <a:lnTo>
                  <a:pt x="3290316" y="0"/>
                </a:lnTo>
                <a:lnTo>
                  <a:pt x="3290316" y="6185532"/>
                </a:lnTo>
                <a:lnTo>
                  <a:pt x="1492453" y="6185532"/>
                </a:lnTo>
                <a:lnTo>
                  <a:pt x="1490472" y="6193766"/>
                </a:lnTo>
                <a:close/>
              </a:path>
            </a:pathLst>
          </a:custGeom>
          <a:solidFill>
            <a:schemeClr val="tx1">
              <a:lumMod val="75000"/>
              <a:lumOff val="2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56EFDCA-0F37-B65D-EA97-DDFF7EC0B0CD}"/>
              </a:ext>
            </a:extLst>
          </p:cNvPr>
          <p:cNvSpPr>
            <a:spLocks noGrp="1"/>
          </p:cNvSpPr>
          <p:nvPr>
            <p:ph type="title" hasCustomPrompt="1"/>
          </p:nvPr>
        </p:nvSpPr>
        <p:spPr>
          <a:xfrm>
            <a:off x="1485900" y="2514600"/>
            <a:ext cx="8279202" cy="1367286"/>
          </a:xfrm>
        </p:spPr>
        <p:txBody>
          <a:bodyPr rIns="91440">
            <a:normAutofit/>
          </a:bodyPr>
          <a:lstStyle>
            <a:lvl1pPr>
              <a:defRPr sz="4000">
                <a:solidFill>
                  <a:schemeClr val="bg1"/>
                </a:solidFill>
              </a:defRPr>
            </a:lvl1pPr>
          </a:lstStyle>
          <a:p>
            <a:r>
              <a:rPr lang="en-US" dirty="0"/>
              <a:t>Insert section header slide title</a:t>
            </a:r>
          </a:p>
        </p:txBody>
      </p:sp>
      <p:pic>
        <p:nvPicPr>
          <p:cNvPr id="4" name="Picture 3" descr="Logo: UW–Madison School of Medicine and Public Health">
            <a:extLst>
              <a:ext uri="{FF2B5EF4-FFF2-40B4-BE49-F238E27FC236}">
                <a16:creationId xmlns:a16="http://schemas.microsoft.com/office/drawing/2014/main" id="{0FCEBF98-74F3-589B-D589-2A78BB4467A5}"/>
              </a:ext>
            </a:extLst>
          </p:cNvPr>
          <p:cNvPicPr>
            <a:picLocks noChangeAspect="1"/>
          </p:cNvPicPr>
          <p:nvPr userDrawn="1"/>
        </p:nvPicPr>
        <p:blipFill>
          <a:blip r:embed="rId3"/>
          <a:stretch>
            <a:fillRect/>
          </a:stretch>
        </p:blipFill>
        <p:spPr>
          <a:xfrm>
            <a:off x="134470" y="107577"/>
            <a:ext cx="2810435" cy="829835"/>
          </a:xfrm>
          <a:prstGeom prst="rect">
            <a:avLst/>
          </a:prstGeom>
        </p:spPr>
      </p:pic>
    </p:spTree>
    <p:extLst>
      <p:ext uri="{BB962C8B-B14F-4D97-AF65-F5344CB8AC3E}">
        <p14:creationId xmlns:p14="http://schemas.microsoft.com/office/powerpoint/2010/main" val="2375710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6242" y="897038"/>
            <a:ext cx="10668000" cy="1066800"/>
          </a:xfrm>
        </p:spPr>
        <p:txBody>
          <a:bodyPr>
            <a:normAutofit/>
          </a:bodyPr>
          <a:lstStyle>
            <a:lvl1pPr>
              <a:defRPr sz="3400" b="1" i="0">
                <a:latin typeface="Red Hat Text" panose="02010303040201060303" pitchFamily="2" charset="0"/>
                <a:ea typeface="Red Hat Text" panose="02010303040201060303" pitchFamily="2" charset="0"/>
                <a:cs typeface="Red Hat Text" panose="02010303040201060303" pitchFamily="2" charset="0"/>
              </a:defRPr>
            </a:lvl1pPr>
          </a:lstStyle>
          <a:p>
            <a:r>
              <a:rPr lang="en-US" dirty="0"/>
              <a:t>Insert slide title in title or sentence case</a:t>
            </a:r>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20361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0540D614-EDF6-8AD1-02DA-1BBA71DA1744}"/>
              </a:ext>
            </a:extLst>
          </p:cNvPr>
          <p:cNvSpPr>
            <a:spLocks noGrp="1"/>
          </p:cNvSpPr>
          <p:nvPr>
            <p:ph type="title" hasCustomPrompt="1"/>
          </p:nvPr>
        </p:nvSpPr>
        <p:spPr>
          <a:xfrm>
            <a:off x="0" y="-180753"/>
            <a:ext cx="10668000" cy="180753"/>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Blank Slide</a:t>
            </a:r>
          </a:p>
        </p:txBody>
      </p:sp>
    </p:spTree>
    <p:extLst>
      <p:ext uri="{BB962C8B-B14F-4D97-AF65-F5344CB8AC3E}">
        <p14:creationId xmlns:p14="http://schemas.microsoft.com/office/powerpoint/2010/main" val="64950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D614-EDF6-8AD1-02DA-1BBA71DA1744}"/>
              </a:ext>
            </a:extLst>
          </p:cNvPr>
          <p:cNvSpPr>
            <a:spLocks noGrp="1"/>
          </p:cNvSpPr>
          <p:nvPr>
            <p:ph type="title" hasCustomPrompt="1"/>
          </p:nvPr>
        </p:nvSpPr>
        <p:spPr>
          <a:xfrm>
            <a:off x="0" y="-180753"/>
            <a:ext cx="10668000" cy="180753"/>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Blank Slide</a:t>
            </a:r>
          </a:p>
        </p:txBody>
      </p:sp>
      <p:sp>
        <p:nvSpPr>
          <p:cNvPr id="4" name="Rectangle 3">
            <a:extLst>
              <a:ext uri="{FF2B5EF4-FFF2-40B4-BE49-F238E27FC236}">
                <a16:creationId xmlns:a16="http://schemas.microsoft.com/office/drawing/2014/main" id="{116E80BA-183B-79ED-D77A-996B012BAB10}"/>
              </a:ext>
            </a:extLst>
          </p:cNvPr>
          <p:cNvSpPr/>
          <p:nvPr userDrawn="1"/>
        </p:nvSpPr>
        <p:spPr>
          <a:xfrm>
            <a:off x="0" y="0"/>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02440AD-24D9-775A-20D4-3FFB2220EF72}"/>
              </a:ext>
            </a:extLst>
          </p:cNvPr>
          <p:cNvPicPr>
            <a:picLocks noChangeAspect="1"/>
          </p:cNvPicPr>
          <p:nvPr userDrawn="1"/>
        </p:nvPicPr>
        <p:blipFill>
          <a:blip r:embed="rId2"/>
          <a:stretch>
            <a:fillRect/>
          </a:stretch>
        </p:blipFill>
        <p:spPr>
          <a:xfrm>
            <a:off x="10009788" y="116371"/>
            <a:ext cx="2044280" cy="601259"/>
          </a:xfrm>
          <a:prstGeom prst="rect">
            <a:avLst/>
          </a:prstGeom>
        </p:spPr>
      </p:pic>
    </p:spTree>
    <p:extLst>
      <p:ext uri="{BB962C8B-B14F-4D97-AF65-F5344CB8AC3E}">
        <p14:creationId xmlns:p14="http://schemas.microsoft.com/office/powerpoint/2010/main" val="423820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End-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05D359-7029-C74B-8048-D1347E3FF64A}"/>
              </a:ext>
              <a:ext uri="{C183D7F6-B498-43B3-948B-1728B52AA6E4}">
                <adec:decorative xmlns:adec="http://schemas.microsoft.com/office/drawing/2017/decorative" val="1"/>
              </a:ext>
            </a:extLst>
          </p:cNvPr>
          <p:cNvSpPr/>
          <p:nvPr userDrawn="1"/>
        </p:nvSpPr>
        <p:spPr>
          <a:xfrm>
            <a:off x="0" y="-9939"/>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442AFA6-CAED-D743-9BD0-FB7276EC21DE}"/>
              </a:ext>
            </a:extLst>
          </p:cNvPr>
          <p:cNvPicPr>
            <a:picLocks noChangeAspect="1"/>
          </p:cNvPicPr>
          <p:nvPr userDrawn="1"/>
        </p:nvPicPr>
        <p:blipFill>
          <a:blip r:embed="rId2"/>
          <a:srcRect/>
          <a:stretch/>
        </p:blipFill>
        <p:spPr>
          <a:xfrm>
            <a:off x="4329953" y="2178789"/>
            <a:ext cx="3772201" cy="2386495"/>
          </a:xfrm>
          <a:prstGeom prst="rect">
            <a:avLst/>
          </a:prstGeom>
        </p:spPr>
      </p:pic>
      <p:sp>
        <p:nvSpPr>
          <p:cNvPr id="2" name="Title 1">
            <a:extLst>
              <a:ext uri="{FF2B5EF4-FFF2-40B4-BE49-F238E27FC236}">
                <a16:creationId xmlns:a16="http://schemas.microsoft.com/office/drawing/2014/main" id="{A878A76A-7D1D-3E85-0AC5-9B02E65F248E}"/>
              </a:ext>
            </a:extLst>
          </p:cNvPr>
          <p:cNvSpPr>
            <a:spLocks noGrp="1"/>
          </p:cNvSpPr>
          <p:nvPr>
            <p:ph type="title" hasCustomPrompt="1"/>
          </p:nvPr>
        </p:nvSpPr>
        <p:spPr>
          <a:xfrm>
            <a:off x="0" y="-180060"/>
            <a:ext cx="10668000" cy="170121"/>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Red Closing Slide</a:t>
            </a:r>
          </a:p>
        </p:txBody>
      </p:sp>
    </p:spTree>
    <p:extLst>
      <p:ext uri="{BB962C8B-B14F-4D97-AF65-F5344CB8AC3E}">
        <p14:creationId xmlns:p14="http://schemas.microsoft.com/office/powerpoint/2010/main" val="25831203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blac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05D359-7029-C74B-8048-D1347E3FF64A}"/>
              </a:ext>
              <a:ext uri="{C183D7F6-B498-43B3-948B-1728B52AA6E4}">
                <adec:decorative xmlns:adec="http://schemas.microsoft.com/office/drawing/2017/decorative" val="1"/>
              </a:ext>
            </a:extLst>
          </p:cNvPr>
          <p:cNvSpPr/>
          <p:nvPr userDrawn="1"/>
        </p:nvSpPr>
        <p:spPr>
          <a:xfrm>
            <a:off x="0" y="-9939"/>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8DEFCB-76DD-8C96-B6DC-4040B702ADC1}"/>
              </a:ext>
            </a:extLst>
          </p:cNvPr>
          <p:cNvSpPr>
            <a:spLocks noGrp="1"/>
          </p:cNvSpPr>
          <p:nvPr>
            <p:ph type="title" hasCustomPrompt="1"/>
          </p:nvPr>
        </p:nvSpPr>
        <p:spPr>
          <a:xfrm>
            <a:off x="0" y="-201325"/>
            <a:ext cx="10668000" cy="191386"/>
          </a:xfrm>
        </p:spPr>
        <p:txBody>
          <a:bodyPr>
            <a:normAutofit/>
          </a:bodyPr>
          <a:lstStyle>
            <a:lvl1pPr>
              <a:defRPr sz="1200" b="0" i="0">
                <a:latin typeface="Red Hat Display" panose="02010303040201060303" pitchFamily="2" charset="0"/>
                <a:ea typeface="Red Hat Display" panose="02010303040201060303" pitchFamily="2" charset="0"/>
                <a:cs typeface="Red Hat Display" panose="02010303040201060303" pitchFamily="2" charset="0"/>
              </a:defRPr>
            </a:lvl1pPr>
          </a:lstStyle>
          <a:p>
            <a:r>
              <a:rPr lang="en-US" dirty="0"/>
              <a:t>Black Closing Slide</a:t>
            </a:r>
          </a:p>
        </p:txBody>
      </p:sp>
      <p:pic>
        <p:nvPicPr>
          <p:cNvPr id="5" name="Picture 4">
            <a:extLst>
              <a:ext uri="{FF2B5EF4-FFF2-40B4-BE49-F238E27FC236}">
                <a16:creationId xmlns:a16="http://schemas.microsoft.com/office/drawing/2014/main" id="{8DFD2924-95EF-731E-A1D4-1AE4D35AB542}"/>
              </a:ext>
            </a:extLst>
          </p:cNvPr>
          <p:cNvPicPr>
            <a:picLocks noChangeAspect="1"/>
          </p:cNvPicPr>
          <p:nvPr userDrawn="1"/>
        </p:nvPicPr>
        <p:blipFill>
          <a:blip r:embed="rId2"/>
          <a:srcRect/>
          <a:stretch/>
        </p:blipFill>
        <p:spPr>
          <a:xfrm>
            <a:off x="4329953" y="2178789"/>
            <a:ext cx="3772201" cy="2386495"/>
          </a:xfrm>
          <a:prstGeom prst="rect">
            <a:avLst/>
          </a:prstGeom>
        </p:spPr>
      </p:pic>
    </p:spTree>
    <p:extLst>
      <p:ext uri="{BB962C8B-B14F-4D97-AF65-F5344CB8AC3E}">
        <p14:creationId xmlns:p14="http://schemas.microsoft.com/office/powerpoint/2010/main" val="2314827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457200"/>
            <a:ext cx="10668000" cy="1066800"/>
          </a:xfrm>
          <a:prstGeom prst="rect">
            <a:avLst/>
          </a:prstGeom>
        </p:spPr>
        <p:txBody>
          <a:bodyPr vert="horz" lIns="0" tIns="45720" rIns="0" bIns="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485900" y="1828799"/>
            <a:ext cx="9677400" cy="4457701"/>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0" y="6505057"/>
            <a:ext cx="1060586" cy="344710"/>
          </a:xfrm>
          <a:prstGeom prst="rect">
            <a:avLst/>
          </a:prstGeom>
          <a:solidFill>
            <a:schemeClr val="accent1"/>
          </a:solidFill>
          <a:ln>
            <a:noFill/>
          </a:ln>
        </p:spPr>
        <p:txBody>
          <a:bodyPr vert="horz" wrap="square" lIns="91440" tIns="64008" rIns="91440" bIns="64008" rtlCol="0" anchor="ctr">
            <a:spAutoFit/>
          </a:bodyPr>
          <a:lstStyle>
            <a:lvl1pPr algn="ctr">
              <a:defRPr sz="1400" b="0" i="0">
                <a:solidFill>
                  <a:schemeClr val="bg1"/>
                </a:solidFill>
                <a:latin typeface="Red Hat Text" panose="02010303040201060303" pitchFamily="2" charset="0"/>
                <a:ea typeface="Red Hat Text" panose="02010303040201060303" pitchFamily="2" charset="0"/>
                <a:cs typeface="Red Hat Text" panose="02010303040201060303" pitchFamily="2" charset="0"/>
              </a:defRPr>
            </a:lvl1pPr>
          </a:lstStyle>
          <a:p>
            <a:endParaRPr lang="en-US" dirty="0"/>
          </a:p>
        </p:txBody>
      </p:sp>
      <p:sp>
        <p:nvSpPr>
          <p:cNvPr id="7" name="Rectangle 6">
            <a:extLst>
              <a:ext uri="{FF2B5EF4-FFF2-40B4-BE49-F238E27FC236}">
                <a16:creationId xmlns:a16="http://schemas.microsoft.com/office/drawing/2014/main" id="{EF1B1986-83A7-3542-BAD9-60B6AA5AD8E5}"/>
              </a:ext>
              <a:ext uri="{C183D7F6-B498-43B3-948B-1728B52AA6E4}">
                <adec:decorative xmlns:adec="http://schemas.microsoft.com/office/drawing/2017/decorative" val="1"/>
              </a:ext>
            </a:extLst>
          </p:cNvPr>
          <p:cNvSpPr/>
          <p:nvPr userDrawn="1"/>
        </p:nvSpPr>
        <p:spPr>
          <a:xfrm>
            <a:off x="9507071" y="1"/>
            <a:ext cx="2684929" cy="90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background with white text&#10;&#10;Description automatically generated">
            <a:extLst>
              <a:ext uri="{FF2B5EF4-FFF2-40B4-BE49-F238E27FC236}">
                <a16:creationId xmlns:a16="http://schemas.microsoft.com/office/drawing/2014/main" id="{EB45FE0A-C7EB-8263-B068-C913A17E621B}"/>
              </a:ext>
            </a:extLst>
          </p:cNvPr>
          <p:cNvPicPr>
            <a:picLocks noChangeAspect="1"/>
          </p:cNvPicPr>
          <p:nvPr userDrawn="1"/>
        </p:nvPicPr>
        <p:blipFill>
          <a:blip r:embed="rId16"/>
          <a:stretch>
            <a:fillRect/>
          </a:stretch>
        </p:blipFill>
        <p:spPr>
          <a:xfrm>
            <a:off x="9577649" y="74293"/>
            <a:ext cx="2579626" cy="761684"/>
          </a:xfrm>
          <a:prstGeom prst="rect">
            <a:avLst/>
          </a:prstGeom>
        </p:spPr>
      </p:pic>
    </p:spTree>
    <p:extLst>
      <p:ext uri="{BB962C8B-B14F-4D97-AF65-F5344CB8AC3E}">
        <p14:creationId xmlns:p14="http://schemas.microsoft.com/office/powerpoint/2010/main" val="252547914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8" r:id="rId3"/>
    <p:sldLayoutId id="2147483679" r:id="rId4"/>
    <p:sldLayoutId id="2147483680" r:id="rId5"/>
    <p:sldLayoutId id="2147483662" r:id="rId6"/>
    <p:sldLayoutId id="2147483674" r:id="rId7"/>
    <p:sldLayoutId id="2147483663" r:id="rId8"/>
    <p:sldLayoutId id="2147483673" r:id="rId9"/>
    <p:sldLayoutId id="2147483666" r:id="rId10"/>
    <p:sldLayoutId id="2147483667" r:id="rId11"/>
    <p:sldLayoutId id="2147483681" r:id="rId12"/>
    <p:sldLayoutId id="2147483676" r:id="rId13"/>
    <p:sldLayoutId id="2147483677" r:id="rId14"/>
  </p:sldLayoutIdLst>
  <p:txStyles>
    <p:titleStyle>
      <a:lvl1pPr algn="l" defTabSz="914400" rtl="0" eaLnBrk="1" latinLnBrk="0" hangingPunct="1">
        <a:lnSpc>
          <a:spcPct val="90000"/>
        </a:lnSpc>
        <a:spcBef>
          <a:spcPct val="0"/>
        </a:spcBef>
        <a:buNone/>
        <a:defRPr sz="3200" b="1" i="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p:titleStyle>
    <p:bodyStyle>
      <a:lvl1pPr marL="176213" indent="-176213" algn="l" defTabSz="914400" rtl="0" eaLnBrk="1" latinLnBrk="0" hangingPunct="1">
        <a:lnSpc>
          <a:spcPct val="90000"/>
        </a:lnSpc>
        <a:spcBef>
          <a:spcPts val="1000"/>
        </a:spcBef>
        <a:buClr>
          <a:schemeClr val="accent1"/>
        </a:buClr>
        <a:buSzPct val="90000"/>
        <a:buFont typeface="Arial" panose="020B0604020202020204" pitchFamily="34" charset="0"/>
        <a:buChar char="•"/>
        <a:tabLst/>
        <a:defRPr sz="26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1pPr>
      <a:lvl2pPr marL="635000" indent="-177800" algn="l" defTabSz="914400" rtl="0" eaLnBrk="1" latinLnBrk="0" hangingPunct="1">
        <a:lnSpc>
          <a:spcPct val="90000"/>
        </a:lnSpc>
        <a:spcBef>
          <a:spcPts val="500"/>
        </a:spcBef>
        <a:buFont typeface="Arial" panose="020B0604020202020204" pitchFamily="34" charset="0"/>
        <a:buChar char="•"/>
        <a:tabLst/>
        <a:defRPr sz="21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2pPr>
      <a:lvl3pPr marL="1092200" indent="-177800" algn="l" defTabSz="914400" rtl="0" eaLnBrk="1" latinLnBrk="0" hangingPunct="1">
        <a:lnSpc>
          <a:spcPct val="90000"/>
        </a:lnSpc>
        <a:spcBef>
          <a:spcPts val="500"/>
        </a:spcBef>
        <a:buFont typeface="Arial" panose="020B0604020202020204" pitchFamily="34" charset="0"/>
        <a:buChar char="•"/>
        <a:tabLst/>
        <a:defRPr sz="20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3pPr>
      <a:lvl4pPr marL="1543050" indent="-171450"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4pPr>
      <a:lvl5pPr marL="2001838" indent="-17303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2" userDrawn="1">
          <p15:clr>
            <a:srgbClr val="F26B43"/>
          </p15:clr>
        </p15:guide>
        <p15:guide id="2" pos="72" userDrawn="1">
          <p15:clr>
            <a:srgbClr val="F26B43"/>
          </p15:clr>
        </p15:guide>
        <p15:guide id="3" pos="7608" userDrawn="1">
          <p15:clr>
            <a:srgbClr val="F26B43"/>
          </p15:clr>
        </p15:guide>
        <p15:guide id="4" pos="312" userDrawn="1">
          <p15:clr>
            <a:srgbClr val="F26B43"/>
          </p15:clr>
        </p15:guide>
        <p15:guide id="5" pos="7248" userDrawn="1">
          <p15:clr>
            <a:srgbClr val="F26B43"/>
          </p15:clr>
        </p15:guide>
        <p15:guide id="6" orient="horz" pos="4248" userDrawn="1">
          <p15:clr>
            <a:srgbClr val="F26B43"/>
          </p15:clr>
        </p15:guide>
        <p15:guide id="7" orient="horz" pos="288" userDrawn="1">
          <p15:clr>
            <a:srgbClr val="F26B43"/>
          </p15:clr>
        </p15:guide>
        <p15:guide id="8" orient="horz" pos="960" userDrawn="1">
          <p15:clr>
            <a:srgbClr val="F26B43"/>
          </p15:clr>
        </p15:guide>
        <p15:guide id="9" pos="7032" userDrawn="1">
          <p15:clr>
            <a:srgbClr val="F26B43"/>
          </p15:clr>
        </p15:guide>
        <p15:guide id="10" pos="936" userDrawn="1">
          <p15:clr>
            <a:srgbClr val="F26B43"/>
          </p15:clr>
        </p15:guide>
        <p15:guide id="11" orient="horz" pos="1152" userDrawn="1">
          <p15:clr>
            <a:srgbClr val="F26B43"/>
          </p15:clr>
        </p15:guide>
        <p15:guide id="12"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297C0B-4763-30D7-E66D-507188FF5EFA}"/>
              </a:ext>
            </a:extLst>
          </p:cNvPr>
          <p:cNvSpPr>
            <a:spLocks noGrp="1"/>
          </p:cNvSpPr>
          <p:nvPr>
            <p:ph type="title"/>
          </p:nvPr>
        </p:nvSpPr>
        <p:spPr>
          <a:xfrm>
            <a:off x="742339" y="516835"/>
            <a:ext cx="10707321" cy="3250095"/>
          </a:xfrm>
        </p:spPr>
        <p:txBody>
          <a:bodyPr>
            <a:normAutofit/>
          </a:bodyPr>
          <a:lstStyle/>
          <a:p>
            <a:r>
              <a:rPr lang="en-US" dirty="0"/>
              <a:t>Research Administrators……….</a:t>
            </a:r>
            <a:br>
              <a:rPr lang="en-US" dirty="0"/>
            </a:br>
            <a:br>
              <a:rPr lang="en-US" dirty="0"/>
            </a:br>
            <a:r>
              <a:rPr lang="en-US" dirty="0"/>
              <a:t>Synergy in Support: Stronger Together </a:t>
            </a:r>
            <a:br>
              <a:rPr lang="en-US" dirty="0"/>
            </a:br>
            <a:endParaRPr lang="en-US" dirty="0"/>
          </a:p>
        </p:txBody>
      </p:sp>
    </p:spTree>
    <p:extLst>
      <p:ext uri="{BB962C8B-B14F-4D97-AF65-F5344CB8AC3E}">
        <p14:creationId xmlns:p14="http://schemas.microsoft.com/office/powerpoint/2010/main" val="148777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9687E-8C26-5789-760A-2B0107C9AB7D}"/>
              </a:ext>
            </a:extLst>
          </p:cNvPr>
          <p:cNvSpPr>
            <a:spLocks noGrp="1"/>
          </p:cNvSpPr>
          <p:nvPr>
            <p:ph type="title"/>
          </p:nvPr>
        </p:nvSpPr>
        <p:spPr/>
        <p:txBody>
          <a:bodyPr>
            <a:normAutofit fontScale="90000"/>
          </a:bodyPr>
          <a:lstStyle/>
          <a:p>
            <a:endParaRPr lang="en-US"/>
          </a:p>
        </p:txBody>
      </p:sp>
      <p:pic>
        <p:nvPicPr>
          <p:cNvPr id="6" name="Picture 5" descr="A diagram of a company organization&#10;&#10;Description automatically generated">
            <a:extLst>
              <a:ext uri="{FF2B5EF4-FFF2-40B4-BE49-F238E27FC236}">
                <a16:creationId xmlns:a16="http://schemas.microsoft.com/office/drawing/2014/main" id="{D740FCB3-A1EB-9A4E-0864-21D727C3B6C2}"/>
              </a:ext>
            </a:extLst>
          </p:cNvPr>
          <p:cNvPicPr>
            <a:picLocks noChangeAspect="1"/>
          </p:cNvPicPr>
          <p:nvPr/>
        </p:nvPicPr>
        <p:blipFill>
          <a:blip r:embed="rId2"/>
          <a:stretch>
            <a:fillRect/>
          </a:stretch>
        </p:blipFill>
        <p:spPr>
          <a:xfrm>
            <a:off x="666633" y="37463"/>
            <a:ext cx="8788455" cy="6688559"/>
          </a:xfrm>
          <a:prstGeom prst="rect">
            <a:avLst/>
          </a:prstGeom>
        </p:spPr>
      </p:pic>
    </p:spTree>
    <p:extLst>
      <p:ext uri="{BB962C8B-B14F-4D97-AF65-F5344CB8AC3E}">
        <p14:creationId xmlns:p14="http://schemas.microsoft.com/office/powerpoint/2010/main" val="2453934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dirty="0"/>
              <a:t>Research Administration</a:t>
            </a:r>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2418932" cy="352084"/>
          </a:xfrm>
        </p:spPr>
        <p:txBody>
          <a:bodyPr/>
          <a:lstStyle/>
          <a:p>
            <a:r>
              <a:rPr lang="en-US" dirty="0">
                <a:solidFill>
                  <a:schemeClr val="bg1"/>
                </a:solidFill>
              </a:rPr>
              <a:t>Research Administration</a:t>
            </a:r>
          </a:p>
        </p:txBody>
      </p:sp>
      <p:sp>
        <p:nvSpPr>
          <p:cNvPr id="9" name="Content Placeholder 8">
            <a:extLst>
              <a:ext uri="{FF2B5EF4-FFF2-40B4-BE49-F238E27FC236}">
                <a16:creationId xmlns:a16="http://schemas.microsoft.com/office/drawing/2014/main" id="{83798C53-A96D-5D9F-DE21-8A6A2120E886}"/>
              </a:ext>
            </a:extLst>
          </p:cNvPr>
          <p:cNvSpPr>
            <a:spLocks noGrp="1"/>
          </p:cNvSpPr>
          <p:nvPr>
            <p:ph sz="quarter" idx="13"/>
          </p:nvPr>
        </p:nvSpPr>
        <p:spPr/>
        <p:txBody>
          <a:bodyPr/>
          <a:lstStyle/>
          <a:p>
            <a:pPr algn="l" fontAlgn="base">
              <a:buFont typeface="Arial" panose="020B0604020202020204" pitchFamily="34" charset="0"/>
              <a:buChar char="•"/>
            </a:pPr>
            <a:r>
              <a:rPr lang="en-US" b="0" i="0" dirty="0">
                <a:solidFill>
                  <a:srgbClr val="333333"/>
                </a:solidFill>
                <a:effectLst/>
                <a:highlight>
                  <a:srgbClr val="FFFFFF"/>
                </a:highlight>
                <a:latin typeface="+mn-lt"/>
              </a:rPr>
              <a:t>Provide expertise and assistance to investigators to advance exploration and knowledge at the UW</a:t>
            </a:r>
          </a:p>
          <a:p>
            <a:pPr algn="l" fontAlgn="base">
              <a:buFont typeface="Arial" panose="020B0604020202020204" pitchFamily="34" charset="0"/>
              <a:buChar char="•"/>
            </a:pPr>
            <a:r>
              <a:rPr lang="en-US" b="0" i="0" dirty="0">
                <a:solidFill>
                  <a:srgbClr val="333333"/>
                </a:solidFill>
                <a:effectLst/>
                <a:highlight>
                  <a:srgbClr val="FFFFFF"/>
                </a:highlight>
                <a:latin typeface="+mn-lt"/>
              </a:rPr>
              <a:t>Protect the university by assuring compliance with sponsor guidelines and expectations</a:t>
            </a:r>
          </a:p>
          <a:p>
            <a:pPr algn="l" fontAlgn="base">
              <a:buFont typeface="Arial" panose="020B0604020202020204" pitchFamily="34" charset="0"/>
              <a:buChar char="•"/>
            </a:pPr>
            <a:r>
              <a:rPr lang="en-US" b="0" i="0" dirty="0">
                <a:solidFill>
                  <a:srgbClr val="333333"/>
                </a:solidFill>
                <a:effectLst/>
                <a:highlight>
                  <a:srgbClr val="FFFFFF"/>
                </a:highlight>
                <a:latin typeface="+mn-lt"/>
              </a:rPr>
              <a:t>Provide appropriate stewardship of university resources</a:t>
            </a:r>
          </a:p>
          <a:p>
            <a:pPr algn="l" fontAlgn="base"/>
            <a:r>
              <a:rPr lang="en-US" b="0" i="0" dirty="0">
                <a:solidFill>
                  <a:srgbClr val="333333"/>
                </a:solidFill>
                <a:effectLst/>
                <a:highlight>
                  <a:srgbClr val="FFFFFF"/>
                </a:highlight>
                <a:latin typeface="+mn-lt"/>
              </a:rPr>
              <a:t>As Research Administrators we promote and facilitate the research, education, and outreach missions of the University of Wisconsin-Madison, School of Medicine and Public Health, by supporting and administering extramurally sponsored research.</a:t>
            </a:r>
          </a:p>
        </p:txBody>
      </p:sp>
    </p:spTree>
    <p:extLst>
      <p:ext uri="{BB962C8B-B14F-4D97-AF65-F5344CB8AC3E}">
        <p14:creationId xmlns:p14="http://schemas.microsoft.com/office/powerpoint/2010/main" val="2902581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b="1" i="0" dirty="0">
                <a:solidFill>
                  <a:srgbClr val="333333"/>
                </a:solidFill>
                <a:effectLst/>
                <a:highlight>
                  <a:srgbClr val="FFFFFF"/>
                </a:highlight>
                <a:latin typeface="var(--uwDisplayFont)"/>
              </a:rPr>
              <a:t>medRISE (Research Investigator Support and Education)</a:t>
            </a:r>
            <a:br>
              <a:rPr lang="en-US" b="1" i="0" dirty="0">
                <a:solidFill>
                  <a:srgbClr val="333333"/>
                </a:solidFill>
                <a:effectLst/>
                <a:highlight>
                  <a:srgbClr val="FFFFFF"/>
                </a:highlight>
                <a:latin typeface="var(--uwDisplayFont)"/>
              </a:rPr>
            </a:br>
            <a:r>
              <a:rPr lang="en-US" dirty="0"/>
              <a:t> </a:t>
            </a:r>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1200650" cy="352084"/>
          </a:xfrm>
        </p:spPr>
        <p:txBody>
          <a:bodyPr/>
          <a:lstStyle/>
          <a:p>
            <a:r>
              <a:rPr lang="en-US" dirty="0">
                <a:solidFill>
                  <a:schemeClr val="bg1"/>
                </a:solidFill>
              </a:rPr>
              <a:t>medRISE</a:t>
            </a:r>
          </a:p>
        </p:txBody>
      </p:sp>
      <p:sp>
        <p:nvSpPr>
          <p:cNvPr id="9" name="Content Placeholder 8">
            <a:extLst>
              <a:ext uri="{FF2B5EF4-FFF2-40B4-BE49-F238E27FC236}">
                <a16:creationId xmlns:a16="http://schemas.microsoft.com/office/drawing/2014/main" id="{83798C53-A96D-5D9F-DE21-8A6A2120E886}"/>
              </a:ext>
            </a:extLst>
          </p:cNvPr>
          <p:cNvSpPr>
            <a:spLocks noGrp="1"/>
          </p:cNvSpPr>
          <p:nvPr>
            <p:ph sz="quarter" idx="13"/>
          </p:nvPr>
        </p:nvSpPr>
        <p:spPr/>
        <p:txBody>
          <a:bodyPr>
            <a:normAutofit fontScale="92500" lnSpcReduction="10000"/>
          </a:bodyPr>
          <a:lstStyle/>
          <a:p>
            <a:pPr marL="0" indent="0">
              <a:buNone/>
            </a:pPr>
            <a:r>
              <a:rPr lang="en-US" sz="2800" b="1" i="1" dirty="0">
                <a:ln w="0"/>
                <a:solidFill>
                  <a:schemeClr val="tx1"/>
                </a:solidFill>
                <a:effectLst>
                  <a:outerShdw blurRad="38100" dist="19050" dir="2700000" algn="tl" rotWithShape="0">
                    <a:schemeClr val="dk1">
                      <a:alpha val="40000"/>
                    </a:schemeClr>
                  </a:outerShdw>
                </a:effectLst>
              </a:rPr>
              <a:t>Comprehensive proposal development support to alleviate the burdens on Principal Investigators, collaborators, and administrators throughout the grant application journey</a:t>
            </a:r>
          </a:p>
          <a:p>
            <a:r>
              <a:rPr lang="en-US" sz="2800" dirty="0"/>
              <a:t>Budget Development</a:t>
            </a:r>
          </a:p>
          <a:p>
            <a:r>
              <a:rPr lang="en-US" sz="2800" dirty="0"/>
              <a:t>Compliance Assistance</a:t>
            </a:r>
          </a:p>
          <a:p>
            <a:r>
              <a:rPr lang="en-US" sz="2800" dirty="0"/>
              <a:t>Project Management</a:t>
            </a:r>
          </a:p>
          <a:p>
            <a:r>
              <a:rPr lang="en-US" sz="2800" dirty="0"/>
              <a:t>Review and Editing</a:t>
            </a:r>
          </a:p>
          <a:p>
            <a:r>
              <a:rPr lang="en-US" sz="2800" dirty="0"/>
              <a:t>Proposal Compilation</a:t>
            </a:r>
          </a:p>
          <a:p>
            <a:r>
              <a:rPr lang="en-US" sz="2800" dirty="0"/>
              <a:t>medRISE Grants Library Repository</a:t>
            </a:r>
          </a:p>
          <a:p>
            <a:r>
              <a:rPr lang="en-US" sz="2800" dirty="0"/>
              <a:t>Interim departmental research administration support</a:t>
            </a:r>
          </a:p>
          <a:p>
            <a:pPr algn="l" fontAlgn="base">
              <a:buFont typeface="Arial" panose="020B0604020202020204" pitchFamily="34" charset="0"/>
              <a:buChar char="•"/>
            </a:pPr>
            <a:endParaRPr lang="en-US" b="0" i="0" dirty="0">
              <a:solidFill>
                <a:srgbClr val="333333"/>
              </a:solidFill>
              <a:effectLst/>
              <a:highlight>
                <a:srgbClr val="FFFFFF"/>
              </a:highlight>
              <a:latin typeface="+mn-lt"/>
            </a:endParaRPr>
          </a:p>
        </p:txBody>
      </p:sp>
    </p:spTree>
    <p:extLst>
      <p:ext uri="{BB962C8B-B14F-4D97-AF65-F5344CB8AC3E}">
        <p14:creationId xmlns:p14="http://schemas.microsoft.com/office/powerpoint/2010/main" val="1940975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1CC9-5C31-C31A-035E-96DFFF885C9E}"/>
              </a:ext>
            </a:extLst>
          </p:cNvPr>
          <p:cNvSpPr>
            <a:spLocks noGrp="1"/>
          </p:cNvSpPr>
          <p:nvPr>
            <p:ph type="title"/>
          </p:nvPr>
        </p:nvSpPr>
        <p:spPr/>
        <p:txBody>
          <a:bodyPr/>
          <a:lstStyle/>
          <a:p>
            <a:r>
              <a:rPr lang="en-US" dirty="0"/>
              <a:t>MATRIX (</a:t>
            </a:r>
            <a:r>
              <a:rPr lang="en-US" b="1" i="0" dirty="0">
                <a:solidFill>
                  <a:srgbClr val="333333"/>
                </a:solidFill>
                <a:effectLst/>
                <a:highlight>
                  <a:srgbClr val="FFFFFF"/>
                </a:highlight>
                <a:latin typeface="var(--uwDisplayFont)"/>
              </a:rPr>
              <a:t>Mentoring to Achieve Research Independence)</a:t>
            </a:r>
            <a:endParaRPr lang="en-US" dirty="0"/>
          </a:p>
        </p:txBody>
      </p:sp>
      <p:sp>
        <p:nvSpPr>
          <p:cNvPr id="4" name="Text Placeholder 3">
            <a:extLst>
              <a:ext uri="{FF2B5EF4-FFF2-40B4-BE49-F238E27FC236}">
                <a16:creationId xmlns:a16="http://schemas.microsoft.com/office/drawing/2014/main" id="{0AC5DC9C-2598-0D3C-5913-247F6A37C1AA}"/>
              </a:ext>
            </a:extLst>
          </p:cNvPr>
          <p:cNvSpPr>
            <a:spLocks noGrp="1"/>
          </p:cNvSpPr>
          <p:nvPr>
            <p:ph type="body" sz="quarter" idx="14"/>
          </p:nvPr>
        </p:nvSpPr>
        <p:spPr>
          <a:xfrm>
            <a:off x="0" y="6498293"/>
            <a:ext cx="1122102" cy="352084"/>
          </a:xfrm>
        </p:spPr>
        <p:txBody>
          <a:bodyPr/>
          <a:lstStyle/>
          <a:p>
            <a:r>
              <a:rPr lang="en-US" dirty="0">
                <a:solidFill>
                  <a:schemeClr val="bg1"/>
                </a:solidFill>
              </a:rPr>
              <a:t>MATRIX</a:t>
            </a:r>
          </a:p>
        </p:txBody>
      </p:sp>
      <p:sp>
        <p:nvSpPr>
          <p:cNvPr id="9" name="Content Placeholder 8">
            <a:extLst>
              <a:ext uri="{FF2B5EF4-FFF2-40B4-BE49-F238E27FC236}">
                <a16:creationId xmlns:a16="http://schemas.microsoft.com/office/drawing/2014/main" id="{83798C53-A96D-5D9F-DE21-8A6A2120E886}"/>
              </a:ext>
            </a:extLst>
          </p:cNvPr>
          <p:cNvSpPr>
            <a:spLocks noGrp="1"/>
          </p:cNvSpPr>
          <p:nvPr>
            <p:ph sz="quarter" idx="13"/>
          </p:nvPr>
        </p:nvSpPr>
        <p:spPr/>
        <p:txBody>
          <a:bodyPr/>
          <a:lstStyle/>
          <a:p>
            <a:r>
              <a:rPr lang="en-US" b="1" i="1" dirty="0">
                <a:solidFill>
                  <a:srgbClr val="333333"/>
                </a:solidFill>
                <a:effectLst/>
                <a:highlight>
                  <a:srgbClr val="FFFFFF"/>
                </a:highlight>
                <a:latin typeface="inherit"/>
              </a:rPr>
              <a:t>M</a:t>
            </a:r>
            <a:r>
              <a:rPr lang="en-US" b="0" i="0" dirty="0">
                <a:solidFill>
                  <a:srgbClr val="333333"/>
                </a:solidFill>
                <a:effectLst/>
                <a:highlight>
                  <a:srgbClr val="FFFFFF"/>
                </a:highlight>
                <a:latin typeface="Red Hat Text" panose="02010303040201060303" pitchFamily="2" charset="0"/>
              </a:rPr>
              <a:t>entoring to </a:t>
            </a:r>
            <a:r>
              <a:rPr lang="en-US" b="1" i="1" dirty="0">
                <a:solidFill>
                  <a:srgbClr val="333333"/>
                </a:solidFill>
                <a:effectLst/>
                <a:highlight>
                  <a:srgbClr val="FFFFFF"/>
                </a:highlight>
                <a:latin typeface="inherit"/>
              </a:rPr>
              <a:t>A</a:t>
            </a:r>
            <a:r>
              <a:rPr lang="en-US" b="0" i="0" dirty="0">
                <a:solidFill>
                  <a:srgbClr val="333333"/>
                </a:solidFill>
                <a:effectLst/>
                <a:highlight>
                  <a:srgbClr val="FFFFFF"/>
                </a:highlight>
                <a:latin typeface="Red Hat Text" panose="02010303040201060303" pitchFamily="2" charset="0"/>
              </a:rPr>
              <a:t>chieve </a:t>
            </a:r>
            <a:r>
              <a:rPr lang="en-US" b="1" i="1" dirty="0">
                <a:solidFill>
                  <a:srgbClr val="333333"/>
                </a:solidFill>
                <a:effectLst/>
                <a:highlight>
                  <a:srgbClr val="FFFFFF"/>
                </a:highlight>
                <a:latin typeface="inherit"/>
              </a:rPr>
              <a:t>R</a:t>
            </a:r>
            <a:r>
              <a:rPr lang="en-US" b="0" i="0" dirty="0">
                <a:solidFill>
                  <a:srgbClr val="333333"/>
                </a:solidFill>
                <a:effectLst/>
                <a:highlight>
                  <a:srgbClr val="FFFFFF"/>
                </a:highlight>
                <a:latin typeface="Red Hat Text" panose="02010303040201060303" pitchFamily="2" charset="0"/>
              </a:rPr>
              <a:t>esearch </a:t>
            </a:r>
            <a:r>
              <a:rPr lang="en-US" b="1" i="1" dirty="0">
                <a:solidFill>
                  <a:srgbClr val="333333"/>
                </a:solidFill>
                <a:effectLst/>
                <a:highlight>
                  <a:srgbClr val="FFFFFF"/>
                </a:highlight>
                <a:latin typeface="inherit"/>
              </a:rPr>
              <a:t>I</a:t>
            </a:r>
            <a:r>
              <a:rPr lang="en-US" b="0" i="0" dirty="0">
                <a:solidFill>
                  <a:srgbClr val="333333"/>
                </a:solidFill>
                <a:effectLst/>
                <a:highlight>
                  <a:srgbClr val="FFFFFF"/>
                </a:highlight>
                <a:latin typeface="Red Hat Text" panose="02010303040201060303" pitchFamily="2" charset="0"/>
              </a:rPr>
              <a:t>ndependence (MATRIX) is an intensive 9-month mentoring program coordinated by the School of Medicine and Public Health (SMPH) and designed to help faculty members (mentees) successfully land their first National Institute of Health (NIH) R01 Research Project Grant or equivalent.</a:t>
            </a:r>
            <a:endParaRPr lang="en-US" i="1" dirty="0"/>
          </a:p>
        </p:txBody>
      </p:sp>
    </p:spTree>
    <p:extLst>
      <p:ext uri="{BB962C8B-B14F-4D97-AF65-F5344CB8AC3E}">
        <p14:creationId xmlns:p14="http://schemas.microsoft.com/office/powerpoint/2010/main" val="834727093"/>
      </p:ext>
    </p:extLst>
  </p:cSld>
  <p:clrMapOvr>
    <a:masterClrMapping/>
  </p:clrMapOvr>
</p:sld>
</file>

<file path=ppt/theme/theme1.xml><?xml version="1.0" encoding="utf-8"?>
<a:theme xmlns:a="http://schemas.openxmlformats.org/drawingml/2006/main" name="Office Theme">
  <a:themeElements>
    <a:clrScheme name="UW-Madison theme1">
      <a:dk1>
        <a:srgbClr val="202020"/>
      </a:dk1>
      <a:lt1>
        <a:srgbClr val="FFFFFF"/>
      </a:lt1>
      <a:dk2>
        <a:srgbClr val="101010"/>
      </a:dk2>
      <a:lt2>
        <a:srgbClr val="DADFE1"/>
      </a:lt2>
      <a:accent1>
        <a:srgbClr val="C5050C"/>
      </a:accent1>
      <a:accent2>
        <a:srgbClr val="C5050C"/>
      </a:accent2>
      <a:accent3>
        <a:srgbClr val="9B0000"/>
      </a:accent3>
      <a:accent4>
        <a:srgbClr val="FCCB51"/>
      </a:accent4>
      <a:accent5>
        <a:srgbClr val="80B3AE"/>
      </a:accent5>
      <a:accent6>
        <a:srgbClr val="ADADAD"/>
      </a:accent6>
      <a:hlink>
        <a:srgbClr val="0479A8"/>
      </a:hlink>
      <a:folHlink>
        <a:srgbClr val="0479A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PH PowerPoint Template-2024.potx" id="{4DE5E285-ABA6-5445-8D18-E67FAAF3C2D7}" vid="{52096E5F-918E-9D43-A884-067775A7C5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SMPH PowerPoint Template-2024</Template>
  <TotalTime>827</TotalTime>
  <Words>197</Words>
  <Application>Microsoft Office PowerPoint</Application>
  <PresentationFormat>Widescreen</PresentationFormat>
  <Paragraphs>20</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inherit</vt:lpstr>
      <vt:lpstr>var(--uwDisplayFont)</vt:lpstr>
      <vt:lpstr>Arial</vt:lpstr>
      <vt:lpstr>Calibri</vt:lpstr>
      <vt:lpstr>Red Hat Display</vt:lpstr>
      <vt:lpstr>Red Hat Text</vt:lpstr>
      <vt:lpstr>Office Theme</vt:lpstr>
      <vt:lpstr>Research Administrators……….  Synergy in Support: Stronger Together  </vt:lpstr>
      <vt:lpstr>PowerPoint Presentation</vt:lpstr>
      <vt:lpstr>Research Administration</vt:lpstr>
      <vt:lpstr>medRISE (Research Investigator Support and Education)  </vt:lpstr>
      <vt:lpstr>MATRIX (Mentoring to Achieve Research Independence)</vt:lpstr>
    </vt:vector>
  </TitlesOfParts>
  <Manager/>
  <Company>UW-Madison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Basic Research, Biotechnology and Graduate Studies</dc:title>
  <dc:subject/>
  <dc:creator>Jenni Naramore</dc:creator>
  <cp:keywords/>
  <dc:description/>
  <cp:lastModifiedBy>Christy Schulz</cp:lastModifiedBy>
  <cp:revision>24</cp:revision>
  <cp:lastPrinted>2024-07-29T15:33:18Z</cp:lastPrinted>
  <dcterms:created xsi:type="dcterms:W3CDTF">2024-07-18T13:49:51Z</dcterms:created>
  <dcterms:modified xsi:type="dcterms:W3CDTF">2024-09-18T13:07:28Z</dcterms:modified>
  <cp:category/>
</cp:coreProperties>
</file>