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8" r:id="rId3"/>
  </p:sldIdLst>
  <p:sldSz cx="50804763" cy="28575000"/>
  <p:notesSz cx="6858000" cy="9144000"/>
  <p:embeddedFontLst>
    <p:embeddedFont>
      <p:font typeface="Red Hat Display" panose="02010303040201060303" pitchFamily="2" charset="0"/>
      <p:regular r:id="rId5"/>
      <p:bold r:id="rId6"/>
      <p:italic r:id="rId7"/>
      <p:boldItalic r:id="rId8"/>
    </p:embeddedFont>
    <p:embeddedFont>
      <p:font typeface="Red Hat Display Medium" panose="02010303040201060303" pitchFamily="2" charset="0"/>
      <p:regular r:id="rId9"/>
      <p:italic r:id="rId10"/>
    </p:embeddedFont>
    <p:embeddedFont>
      <p:font typeface="Red Hat Display SemiBold" panose="02010303040201060303" pitchFamily="2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050C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10"/>
    <p:restoredTop sz="94678"/>
  </p:normalViewPr>
  <p:slideViewPr>
    <p:cSldViewPr snapToGrid="0">
      <p:cViewPr varScale="1">
        <p:scale>
          <a:sx n="28" d="100"/>
          <a:sy n="28" d="100"/>
        </p:scale>
        <p:origin x="232" y="2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presProps" Target="presProp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8ECBF-0B1B-E549-BFBF-57664A9A04B1}" type="datetimeFigureOut">
              <a:rPr lang="en-US" smtClean="0"/>
              <a:t>9/17/25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69A4E-53EF-9E4F-BC8B-BE3A0E04A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386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69A4E-53EF-9E4F-BC8B-BE3A0E04A1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83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50596" y="4676513"/>
            <a:ext cx="38103572" cy="9948333"/>
          </a:xfrm>
        </p:spPr>
        <p:txBody>
          <a:bodyPr anchor="b"/>
          <a:lstStyle>
            <a:lvl1pPr algn="ctr">
              <a:defRPr sz="2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50596" y="15008492"/>
            <a:ext cx="38103572" cy="6899008"/>
          </a:xfrm>
        </p:spPr>
        <p:txBody>
          <a:bodyPr/>
          <a:lstStyle>
            <a:lvl1pPr marL="0" indent="0" algn="ctr">
              <a:buNone/>
              <a:defRPr sz="10000"/>
            </a:lvl1pPr>
            <a:lvl2pPr marL="1905015" indent="0" algn="ctr">
              <a:buNone/>
              <a:defRPr sz="8333"/>
            </a:lvl2pPr>
            <a:lvl3pPr marL="3810030" indent="0" algn="ctr">
              <a:buNone/>
              <a:defRPr sz="7500"/>
            </a:lvl3pPr>
            <a:lvl4pPr marL="5715046" indent="0" algn="ctr">
              <a:buNone/>
              <a:defRPr sz="6667"/>
            </a:lvl4pPr>
            <a:lvl5pPr marL="7620061" indent="0" algn="ctr">
              <a:buNone/>
              <a:defRPr sz="6667"/>
            </a:lvl5pPr>
            <a:lvl6pPr marL="9525076" indent="0" algn="ctr">
              <a:buNone/>
              <a:defRPr sz="6667"/>
            </a:lvl6pPr>
            <a:lvl7pPr marL="11430091" indent="0" algn="ctr">
              <a:buNone/>
              <a:defRPr sz="6667"/>
            </a:lvl7pPr>
            <a:lvl8pPr marL="13335107" indent="0" algn="ctr">
              <a:buNone/>
              <a:defRPr sz="6667"/>
            </a:lvl8pPr>
            <a:lvl9pPr marL="15240122" indent="0" algn="ctr">
              <a:buNone/>
              <a:defRPr sz="666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5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71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6367" y="7123910"/>
            <a:ext cx="43819108" cy="11886404"/>
          </a:xfrm>
        </p:spPr>
        <p:txBody>
          <a:bodyPr anchor="b"/>
          <a:lstStyle>
            <a:lvl1pPr>
              <a:defRPr sz="2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6367" y="19122765"/>
            <a:ext cx="43819108" cy="6250779"/>
          </a:xfrm>
        </p:spPr>
        <p:txBody>
          <a:bodyPr/>
          <a:lstStyle>
            <a:lvl1pPr marL="0" indent="0">
              <a:buNone/>
              <a:defRPr sz="10000">
                <a:solidFill>
                  <a:schemeClr val="tx1">
                    <a:tint val="82000"/>
                  </a:schemeClr>
                </a:solidFill>
              </a:defRPr>
            </a:lvl1pPr>
            <a:lvl2pPr marL="1905015" indent="0">
              <a:buNone/>
              <a:defRPr sz="8333">
                <a:solidFill>
                  <a:schemeClr val="tx1">
                    <a:tint val="82000"/>
                  </a:schemeClr>
                </a:solidFill>
              </a:defRPr>
            </a:lvl2pPr>
            <a:lvl3pPr marL="3810030" indent="0">
              <a:buNone/>
              <a:defRPr sz="7500">
                <a:solidFill>
                  <a:schemeClr val="tx1">
                    <a:tint val="82000"/>
                  </a:schemeClr>
                </a:solidFill>
              </a:defRPr>
            </a:lvl3pPr>
            <a:lvl4pPr marL="5715046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4pPr>
            <a:lvl5pPr marL="7620061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5pPr>
            <a:lvl6pPr marL="9525076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6pPr>
            <a:lvl7pPr marL="11430091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7pPr>
            <a:lvl8pPr marL="13335107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8pPr>
            <a:lvl9pPr marL="15240122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85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Red Hat Display" panose="020103030402010603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92828" y="7606771"/>
            <a:ext cx="21592024" cy="18130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719911" y="7606771"/>
            <a:ext cx="21592024" cy="18130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9/17/25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1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445" y="1521356"/>
            <a:ext cx="43819108" cy="5523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9447" y="7004846"/>
            <a:ext cx="21492794" cy="3432967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905015" indent="0">
              <a:buNone/>
              <a:defRPr sz="8333" b="1"/>
            </a:lvl2pPr>
            <a:lvl3pPr marL="3810030" indent="0">
              <a:buNone/>
              <a:defRPr sz="7500" b="1"/>
            </a:lvl3pPr>
            <a:lvl4pPr marL="5715046" indent="0">
              <a:buNone/>
              <a:defRPr sz="6667" b="1"/>
            </a:lvl4pPr>
            <a:lvl5pPr marL="7620061" indent="0">
              <a:buNone/>
              <a:defRPr sz="6667" b="1"/>
            </a:lvl5pPr>
            <a:lvl6pPr marL="9525076" indent="0">
              <a:buNone/>
              <a:defRPr sz="6667" b="1"/>
            </a:lvl6pPr>
            <a:lvl7pPr marL="11430091" indent="0">
              <a:buNone/>
              <a:defRPr sz="6667" b="1"/>
            </a:lvl7pPr>
            <a:lvl8pPr marL="13335107" indent="0">
              <a:buNone/>
              <a:defRPr sz="6667" b="1"/>
            </a:lvl8pPr>
            <a:lvl9pPr marL="15240122" indent="0">
              <a:buNone/>
              <a:defRPr sz="6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99447" y="10437813"/>
            <a:ext cx="21492794" cy="15352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719911" y="7004846"/>
            <a:ext cx="21598642" cy="3432967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905015" indent="0">
              <a:buNone/>
              <a:defRPr sz="8333" b="1"/>
            </a:lvl2pPr>
            <a:lvl3pPr marL="3810030" indent="0">
              <a:buNone/>
              <a:defRPr sz="7500" b="1"/>
            </a:lvl3pPr>
            <a:lvl4pPr marL="5715046" indent="0">
              <a:buNone/>
              <a:defRPr sz="6667" b="1"/>
            </a:lvl4pPr>
            <a:lvl5pPr marL="7620061" indent="0">
              <a:buNone/>
              <a:defRPr sz="6667" b="1"/>
            </a:lvl5pPr>
            <a:lvl6pPr marL="9525076" indent="0">
              <a:buNone/>
              <a:defRPr sz="6667" b="1"/>
            </a:lvl6pPr>
            <a:lvl7pPr marL="11430091" indent="0">
              <a:buNone/>
              <a:defRPr sz="6667" b="1"/>
            </a:lvl7pPr>
            <a:lvl8pPr marL="13335107" indent="0">
              <a:buNone/>
              <a:defRPr sz="6667" b="1"/>
            </a:lvl8pPr>
            <a:lvl9pPr marL="15240122" indent="0">
              <a:buNone/>
              <a:defRPr sz="6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719911" y="10437813"/>
            <a:ext cx="21598642" cy="15352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9/17/25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29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9/17/25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34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9/17/25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74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447" y="1905000"/>
            <a:ext cx="16385857" cy="6667500"/>
          </a:xfrm>
        </p:spPr>
        <p:txBody>
          <a:bodyPr anchor="b"/>
          <a:lstStyle>
            <a:lvl1pPr>
              <a:defRPr sz="133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8642" y="4114273"/>
            <a:ext cx="25719911" cy="20306771"/>
          </a:xfrm>
        </p:spPr>
        <p:txBody>
          <a:bodyPr/>
          <a:lstStyle>
            <a:lvl1pPr>
              <a:defRPr sz="13333"/>
            </a:lvl1pPr>
            <a:lvl2pPr>
              <a:defRPr sz="11667"/>
            </a:lvl2pPr>
            <a:lvl3pPr>
              <a:defRPr sz="10000"/>
            </a:lvl3pPr>
            <a:lvl4pPr>
              <a:defRPr sz="8333"/>
            </a:lvl4pPr>
            <a:lvl5pPr>
              <a:defRPr sz="8333"/>
            </a:lvl5pPr>
            <a:lvl6pPr>
              <a:defRPr sz="8333"/>
            </a:lvl6pPr>
            <a:lvl7pPr>
              <a:defRPr sz="8333"/>
            </a:lvl7pPr>
            <a:lvl8pPr>
              <a:defRPr sz="8333"/>
            </a:lvl8pPr>
            <a:lvl9pPr>
              <a:defRPr sz="8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99447" y="8572500"/>
            <a:ext cx="16385857" cy="15881617"/>
          </a:xfrm>
        </p:spPr>
        <p:txBody>
          <a:bodyPr/>
          <a:lstStyle>
            <a:lvl1pPr marL="0" indent="0">
              <a:buNone/>
              <a:defRPr sz="6667"/>
            </a:lvl1pPr>
            <a:lvl2pPr marL="1905015" indent="0">
              <a:buNone/>
              <a:defRPr sz="5833"/>
            </a:lvl2pPr>
            <a:lvl3pPr marL="3810030" indent="0">
              <a:buNone/>
              <a:defRPr sz="5000"/>
            </a:lvl3pPr>
            <a:lvl4pPr marL="5715046" indent="0">
              <a:buNone/>
              <a:defRPr sz="4167"/>
            </a:lvl4pPr>
            <a:lvl5pPr marL="7620061" indent="0">
              <a:buNone/>
              <a:defRPr sz="4167"/>
            </a:lvl5pPr>
            <a:lvl6pPr marL="9525076" indent="0">
              <a:buNone/>
              <a:defRPr sz="4167"/>
            </a:lvl6pPr>
            <a:lvl7pPr marL="11430091" indent="0">
              <a:buNone/>
              <a:defRPr sz="4167"/>
            </a:lvl7pPr>
            <a:lvl8pPr marL="13335107" indent="0">
              <a:buNone/>
              <a:defRPr sz="4167"/>
            </a:lvl8pPr>
            <a:lvl9pPr marL="15240122" indent="0">
              <a:buNone/>
              <a:defRPr sz="41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9/17/25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743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447" y="1905000"/>
            <a:ext cx="16385857" cy="6667500"/>
          </a:xfrm>
        </p:spPr>
        <p:txBody>
          <a:bodyPr anchor="b"/>
          <a:lstStyle>
            <a:lvl1pPr>
              <a:defRPr sz="133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598642" y="4114273"/>
            <a:ext cx="25719911" cy="20306771"/>
          </a:xfrm>
        </p:spPr>
        <p:txBody>
          <a:bodyPr anchor="t"/>
          <a:lstStyle>
            <a:lvl1pPr marL="0" indent="0">
              <a:buNone/>
              <a:defRPr sz="13333"/>
            </a:lvl1pPr>
            <a:lvl2pPr marL="1905015" indent="0">
              <a:buNone/>
              <a:defRPr sz="11667"/>
            </a:lvl2pPr>
            <a:lvl3pPr marL="3810030" indent="0">
              <a:buNone/>
              <a:defRPr sz="10000"/>
            </a:lvl3pPr>
            <a:lvl4pPr marL="5715046" indent="0">
              <a:buNone/>
              <a:defRPr sz="8333"/>
            </a:lvl4pPr>
            <a:lvl5pPr marL="7620061" indent="0">
              <a:buNone/>
              <a:defRPr sz="8333"/>
            </a:lvl5pPr>
            <a:lvl6pPr marL="9525076" indent="0">
              <a:buNone/>
              <a:defRPr sz="8333"/>
            </a:lvl6pPr>
            <a:lvl7pPr marL="11430091" indent="0">
              <a:buNone/>
              <a:defRPr sz="8333"/>
            </a:lvl7pPr>
            <a:lvl8pPr marL="13335107" indent="0">
              <a:buNone/>
              <a:defRPr sz="8333"/>
            </a:lvl8pPr>
            <a:lvl9pPr marL="15240122" indent="0">
              <a:buNone/>
              <a:defRPr sz="83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99447" y="8572500"/>
            <a:ext cx="16385857" cy="15881617"/>
          </a:xfrm>
        </p:spPr>
        <p:txBody>
          <a:bodyPr/>
          <a:lstStyle>
            <a:lvl1pPr marL="0" indent="0">
              <a:buNone/>
              <a:defRPr sz="6667"/>
            </a:lvl1pPr>
            <a:lvl2pPr marL="1905015" indent="0">
              <a:buNone/>
              <a:defRPr sz="5833"/>
            </a:lvl2pPr>
            <a:lvl3pPr marL="3810030" indent="0">
              <a:buNone/>
              <a:defRPr sz="5000"/>
            </a:lvl3pPr>
            <a:lvl4pPr marL="5715046" indent="0">
              <a:buNone/>
              <a:defRPr sz="4167"/>
            </a:lvl4pPr>
            <a:lvl5pPr marL="7620061" indent="0">
              <a:buNone/>
              <a:defRPr sz="4167"/>
            </a:lvl5pPr>
            <a:lvl6pPr marL="9525076" indent="0">
              <a:buNone/>
              <a:defRPr sz="4167"/>
            </a:lvl6pPr>
            <a:lvl7pPr marL="11430091" indent="0">
              <a:buNone/>
              <a:defRPr sz="4167"/>
            </a:lvl7pPr>
            <a:lvl8pPr marL="13335107" indent="0">
              <a:buNone/>
              <a:defRPr sz="4167"/>
            </a:lvl8pPr>
            <a:lvl9pPr marL="15240122" indent="0">
              <a:buNone/>
              <a:defRPr sz="41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9/17/25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48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26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357159" y="1521354"/>
            <a:ext cx="10954777" cy="2421599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92827" y="1521354"/>
            <a:ext cx="32229272" cy="2421599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11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917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92828" y="1521356"/>
            <a:ext cx="43819108" cy="552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2828" y="7606771"/>
            <a:ext cx="43819108" cy="18130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92827" y="26484794"/>
            <a:ext cx="11431072" cy="15213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754D3D-8D73-5141-85E1-8C1CF4BFF553}" type="datetimeFigureOut">
              <a:rPr lang="en-US" smtClean="0"/>
              <a:t>9/17/25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829078" y="26484794"/>
            <a:ext cx="17146608" cy="15213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00" baseline="0">
                <a:solidFill>
                  <a:schemeClr val="tx1">
                    <a:tint val="82000"/>
                  </a:schemeClr>
                </a:solidFill>
                <a:latin typeface="Red Hat Display" panose="02010303040201060303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880864" y="26484794"/>
            <a:ext cx="11431072" cy="15213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A5E1A1-C0CE-894F-BF04-702732B999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996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3810030" rtl="0" eaLnBrk="1" latinLnBrk="0" hangingPunct="1">
        <a:lnSpc>
          <a:spcPct val="90000"/>
        </a:lnSpc>
        <a:spcBef>
          <a:spcPct val="0"/>
        </a:spcBef>
        <a:buNone/>
        <a:defRPr sz="18333" kern="1200" baseline="0">
          <a:solidFill>
            <a:schemeClr val="tx1"/>
          </a:solidFill>
          <a:latin typeface="Red Hat Display" panose="02010303040201060303" pitchFamily="2" charset="0"/>
          <a:ea typeface="+mj-ea"/>
          <a:cs typeface="+mj-cs"/>
        </a:defRPr>
      </a:lvl1pPr>
    </p:titleStyle>
    <p:bodyStyle>
      <a:lvl1pPr marL="952508" indent="-952508" algn="l" defTabSz="3810030" rtl="0" eaLnBrk="1" latinLnBrk="0" hangingPunct="1">
        <a:lnSpc>
          <a:spcPct val="90000"/>
        </a:lnSpc>
        <a:spcBef>
          <a:spcPts val="4167"/>
        </a:spcBef>
        <a:buFont typeface="Arial" panose="020B0604020202020204" pitchFamily="34" charset="0"/>
        <a:buChar char="•"/>
        <a:defRPr sz="11667" kern="1200" baseline="0">
          <a:solidFill>
            <a:schemeClr val="tx1"/>
          </a:solidFill>
          <a:latin typeface="Red Hat Display" panose="02010303040201060303" pitchFamily="2" charset="0"/>
          <a:ea typeface="+mn-ea"/>
          <a:cs typeface="+mn-cs"/>
        </a:defRPr>
      </a:lvl1pPr>
      <a:lvl2pPr marL="2857523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10000" kern="1200" baseline="0">
          <a:solidFill>
            <a:schemeClr val="tx1"/>
          </a:solidFill>
          <a:latin typeface="Red Hat Display" panose="02010303040201060303" pitchFamily="2" charset="0"/>
          <a:ea typeface="+mn-ea"/>
          <a:cs typeface="+mn-cs"/>
        </a:defRPr>
      </a:lvl2pPr>
      <a:lvl3pPr marL="4762538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8333" kern="1200" baseline="0">
          <a:solidFill>
            <a:schemeClr val="tx1"/>
          </a:solidFill>
          <a:latin typeface="Red Hat Display" panose="02010303040201060303" pitchFamily="2" charset="0"/>
          <a:ea typeface="+mn-ea"/>
          <a:cs typeface="+mn-cs"/>
        </a:defRPr>
      </a:lvl3pPr>
      <a:lvl4pPr marL="6667553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7500" kern="1200" baseline="0">
          <a:solidFill>
            <a:schemeClr val="tx1"/>
          </a:solidFill>
          <a:latin typeface="Red Hat Display" panose="02010303040201060303" pitchFamily="2" charset="0"/>
          <a:ea typeface="+mn-ea"/>
          <a:cs typeface="+mn-cs"/>
        </a:defRPr>
      </a:lvl4pPr>
      <a:lvl5pPr marL="8572569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7500" kern="1200" baseline="0">
          <a:solidFill>
            <a:schemeClr val="tx1"/>
          </a:solidFill>
          <a:latin typeface="Red Hat Display" panose="02010303040201060303" pitchFamily="2" charset="0"/>
          <a:ea typeface="+mn-ea"/>
          <a:cs typeface="+mn-cs"/>
        </a:defRPr>
      </a:lvl5pPr>
      <a:lvl6pPr marL="10477584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6pPr>
      <a:lvl7pPr marL="12382599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7pPr>
      <a:lvl8pPr marL="14287614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8pPr>
      <a:lvl9pPr marL="16192630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1pPr>
      <a:lvl2pPr marL="1905015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810030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3pPr>
      <a:lvl4pPr marL="5715046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4pPr>
      <a:lvl5pPr marL="7620061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5pPr>
      <a:lvl6pPr marL="9525076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6pPr>
      <a:lvl7pPr marL="11430091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7pPr>
      <a:lvl8pPr marL="13335107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8pPr>
      <a:lvl9pPr marL="15240122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adobe.com/express/feature/image/qr-code-generator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1133270-B5B8-1419-70C1-BC7F7BC59F57}"/>
              </a:ext>
            </a:extLst>
          </p:cNvPr>
          <p:cNvSpPr txBox="1"/>
          <p:nvPr/>
        </p:nvSpPr>
        <p:spPr>
          <a:xfrm>
            <a:off x="1076439" y="4837551"/>
            <a:ext cx="270957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0" b="1" dirty="0">
                <a:solidFill>
                  <a:srgbClr val="C00000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How to use this flyer template:</a:t>
            </a:r>
          </a:p>
          <a:p>
            <a:endParaRPr lang="en-US" sz="120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AEBE04-A158-0AEA-4269-21346E809792}"/>
              </a:ext>
            </a:extLst>
          </p:cNvPr>
          <p:cNvSpPr txBox="1"/>
          <p:nvPr/>
        </p:nvSpPr>
        <p:spPr>
          <a:xfrm>
            <a:off x="1523999" y="8099983"/>
            <a:ext cx="22779789" cy="1931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Edit the second slide of this PowerPoint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Click text boxes to fill with the information needed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Red Hat Display Font </a:t>
            </a:r>
            <a:r>
              <a:rPr lang="en-US" sz="850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must</a:t>
            </a:r>
            <a: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 be used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Need help with creating a QR? Try this link:</a:t>
            </a:r>
            <a:b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</a:br>
            <a:r>
              <a:rPr lang="en-US" sz="8500" u="sng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" tooltip="https://www.adobe.com/express/feature/image/qr-code-generator"/>
              </a:rPr>
              <a:t>Adobe Express’s QR code generator</a:t>
            </a:r>
            <a:endParaRPr lang="en-US" sz="8500" b="1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Export PDF file of your flyer under the file tab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Upload flyer to Digital Signage submission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800" b="1" dirty="0">
              <a:latin typeface="Red Hat Display SemiBold" panose="02010303040201060303" pitchFamily="2" charset="0"/>
              <a:ea typeface="Red Hat Display SemiBold" panose="02010303040201060303" pitchFamily="2" charset="0"/>
              <a:cs typeface="Red Hat Display SemiBold" panose="02010303040201060303" pitchFamily="2" charset="0"/>
            </a:endParaRPr>
          </a:p>
        </p:txBody>
      </p:sp>
      <p:pic>
        <p:nvPicPr>
          <p:cNvPr id="2" name="Picture 1" descr="A red and white card with text and images&#10;&#10;AI-generated content may be incorrect.">
            <a:extLst>
              <a:ext uri="{FF2B5EF4-FFF2-40B4-BE49-F238E27FC236}">
                <a16:creationId xmlns:a16="http://schemas.microsoft.com/office/drawing/2014/main" id="{9707D1B6-DB7B-0F8D-B485-BFC7823ED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3788" y="9272052"/>
            <a:ext cx="25716261" cy="1446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941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0D9D2-7095-131E-6100-CAA27EFC1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0F62B0-A34C-DF35-495E-93F4BC591B75}"/>
              </a:ext>
            </a:extLst>
          </p:cNvPr>
          <p:cNvSpPr txBox="1"/>
          <p:nvPr/>
        </p:nvSpPr>
        <p:spPr>
          <a:xfrm>
            <a:off x="9641999" y="4540263"/>
            <a:ext cx="33284160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0" b="1" dirty="0">
                <a:solidFill>
                  <a:srgbClr val="C5050C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Speaker Name, Credentials</a:t>
            </a:r>
            <a:br>
              <a:rPr lang="en-US" sz="8800" dirty="0">
                <a:solidFill>
                  <a:srgbClr val="C5050C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</a:br>
            <a:r>
              <a:rPr lang="en-US" sz="880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Department/School of Speaker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893D20-78D0-A249-0590-BA42B1C9F0BB}"/>
              </a:ext>
            </a:extLst>
          </p:cNvPr>
          <p:cNvSpPr txBox="1"/>
          <p:nvPr/>
        </p:nvSpPr>
        <p:spPr>
          <a:xfrm>
            <a:off x="6328857" y="10203922"/>
            <a:ext cx="381470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0" b="1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Event Title:</a:t>
            </a:r>
            <a:br>
              <a:rPr lang="en-US" sz="1500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</a:br>
            <a:r>
              <a:rPr lang="en-US" sz="900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Event Subtitle if applicable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E11EC9-81AF-A3FB-147A-D6C60C24216C}"/>
              </a:ext>
            </a:extLst>
          </p:cNvPr>
          <p:cNvSpPr txBox="1"/>
          <p:nvPr/>
        </p:nvSpPr>
        <p:spPr>
          <a:xfrm>
            <a:off x="5672025" y="16590856"/>
            <a:ext cx="2061205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0" b="1" dirty="0">
                <a:solidFill>
                  <a:srgbClr val="C5050C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Date (Day of week, Month, Day)</a:t>
            </a:r>
            <a:br>
              <a:rPr lang="en-US" sz="10000" b="1" dirty="0">
                <a:solidFill>
                  <a:srgbClr val="C5050C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</a:br>
            <a:r>
              <a:rPr lang="en-US" sz="10000" b="1" dirty="0">
                <a:solidFill>
                  <a:srgbClr val="C5050C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Time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1818A0-F6DC-9CBB-8BF0-655C56468217}"/>
              </a:ext>
            </a:extLst>
          </p:cNvPr>
          <p:cNvSpPr txBox="1"/>
          <p:nvPr/>
        </p:nvSpPr>
        <p:spPr>
          <a:xfrm>
            <a:off x="5672025" y="20281290"/>
            <a:ext cx="1512347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3D6E82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Event Room number + Building (</a:t>
            </a:r>
            <a:r>
              <a:rPr lang="en-US" sz="10000" b="1" dirty="0" err="1">
                <a:solidFill>
                  <a:srgbClr val="3D6E82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ie</a:t>
            </a:r>
            <a:r>
              <a:rPr lang="en-US" sz="10000" b="1" dirty="0">
                <a:solidFill>
                  <a:srgbClr val="3D6E82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: 0123 HSLC):</a:t>
            </a:r>
            <a:br>
              <a:rPr lang="en-US" sz="10000" dirty="0">
                <a:solidFill>
                  <a:srgbClr val="3D6E82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</a:br>
            <a:r>
              <a:rPr lang="en-US" sz="10000" b="1" dirty="0">
                <a:solidFill>
                  <a:srgbClr val="1D5CE6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Or ZOOM</a:t>
            </a:r>
            <a:endParaRPr lang="en-US" sz="10000" b="1" dirty="0">
              <a:solidFill>
                <a:srgbClr val="3D6E82"/>
              </a:solidFill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76CF4F-E584-7879-D294-184D77838AC8}"/>
              </a:ext>
            </a:extLst>
          </p:cNvPr>
          <p:cNvSpPr txBox="1">
            <a:spLocks noChangeAspect="1"/>
          </p:cNvSpPr>
          <p:nvPr/>
        </p:nvSpPr>
        <p:spPr>
          <a:xfrm>
            <a:off x="39438943" y="16166490"/>
            <a:ext cx="8229600" cy="8229600"/>
          </a:xfrm>
          <a:prstGeom prst="rect">
            <a:avLst/>
          </a:prstGeom>
          <a:noFill/>
          <a:ln>
            <a:solidFill>
              <a:srgbClr val="0479A8"/>
            </a:solidFill>
          </a:ln>
          <a:effectLst>
            <a:softEdge rad="0"/>
          </a:effectLst>
          <a:scene3d>
            <a:camera prst="orthographicFront"/>
            <a:lightRig rig="threePt" dir="t"/>
          </a:scene3d>
          <a:sp3d>
            <a:bevelT w="0" h="0"/>
            <a:bevelB w="0" h="0"/>
            <a:extrusionClr>
              <a:srgbClr val="0479A8"/>
            </a:extrusionClr>
            <a:contourClr>
              <a:srgbClr val="0479A8"/>
            </a:contourClr>
          </a:sp3d>
        </p:spPr>
        <p:txBody>
          <a:bodyPr wrap="square" tIns="91440" bIns="91440" rtlCol="0">
            <a:noAutofit/>
          </a:bodyPr>
          <a:lstStyle/>
          <a:p>
            <a:pPr algn="l"/>
            <a:r>
              <a:rPr lang="en-US" sz="6000" dirty="0">
                <a:solidFill>
                  <a:srgbClr val="1D5CE6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Place QR Code here</a:t>
            </a:r>
            <a:br>
              <a:rPr lang="en-US" sz="6000" dirty="0">
                <a:solidFill>
                  <a:srgbClr val="1D5CE6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</a:br>
            <a:r>
              <a:rPr lang="en-US" sz="6000" dirty="0">
                <a:solidFill>
                  <a:srgbClr val="1D5CE6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(either for more information, or zoom registration link)</a:t>
            </a:r>
          </a:p>
        </p:txBody>
      </p:sp>
    </p:spTree>
    <p:extLst>
      <p:ext uri="{BB962C8B-B14F-4D97-AF65-F5344CB8AC3E}">
        <p14:creationId xmlns:p14="http://schemas.microsoft.com/office/powerpoint/2010/main" val="2044190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18000" b="1" dirty="0">
            <a:latin typeface="Red Hat Display Medium" panose="02010303040201060303" pitchFamily="2" charset="0"/>
            <a:ea typeface="Red Hat Display Medium" panose="02010303040201060303" pitchFamily="2" charset="0"/>
            <a:cs typeface="Red Hat Display Medium" panose="02010303040201060303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5697</TotalTime>
  <Words>124</Words>
  <Application>Microsoft Macintosh PowerPoint</Application>
  <PresentationFormat>Custom</PresentationFormat>
  <Paragraphs>13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Red Hat Display</vt:lpstr>
      <vt:lpstr>Red Hat Display Medium</vt:lpstr>
      <vt:lpstr>Red Hat Display SemiBold</vt:lpstr>
      <vt:lpstr>Aptos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Sahar Pastel-Daneshgar</dc:creator>
  <cp:lastModifiedBy>Sahar Pastel-Daneshgar</cp:lastModifiedBy>
  <cp:revision>16</cp:revision>
  <dcterms:created xsi:type="dcterms:W3CDTF">2025-08-12T18:37:23Z</dcterms:created>
  <dcterms:modified xsi:type="dcterms:W3CDTF">2025-09-17T16:35:19Z</dcterms:modified>
</cp:coreProperties>
</file>